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76" r:id="rId12"/>
    <p:sldId id="268" r:id="rId13"/>
    <p:sldId id="269" r:id="rId14"/>
    <p:sldId id="275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164374"/>
    <a:srgbClr val="103154"/>
    <a:srgbClr val="040D16"/>
    <a:srgbClr val="091A2D"/>
    <a:srgbClr val="205F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21" autoAdjust="0"/>
    <p:restoredTop sz="94660"/>
  </p:normalViewPr>
  <p:slideViewPr>
    <p:cSldViewPr snapToGrid="0">
      <p:cViewPr>
        <p:scale>
          <a:sx n="66" d="100"/>
          <a:sy n="66" d="100"/>
        </p:scale>
        <p:origin x="99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PART 1</c:v>
                </c:pt>
                <c:pt idx="1">
                  <c:v>PART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</c:v>
                </c:pt>
                <c:pt idx="1">
                  <c:v>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PART 1</c:v>
                </c:pt>
                <c:pt idx="1">
                  <c:v>PART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</c:v>
                </c:pt>
                <c:pt idx="1">
                  <c:v>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PART 1</c:v>
                </c:pt>
                <c:pt idx="1">
                  <c:v>PART 2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6</c:v>
                </c:pt>
                <c:pt idx="1">
                  <c:v>4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</c:v>
                </c:pt>
              </c:strCache>
            </c:strRef>
          </c:tx>
          <c:spPr>
            <a:solidFill>
              <a:srgbClr val="375C75"/>
            </a:solidFill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PART 1</c:v>
                </c:pt>
                <c:pt idx="1">
                  <c:v>PART 2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E</c:v>
                </c:pt>
              </c:strCache>
            </c:strRef>
          </c:tx>
          <c:spPr>
            <a:noFill/>
            <a:ln>
              <a:noFill/>
            </a:ln>
          </c:spPr>
          <c:dPt>
            <c:idx val="0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PART 1</c:v>
                </c:pt>
                <c:pt idx="1">
                  <c:v>PART 2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列1</c:v>
                </c:pt>
              </c:strCache>
            </c:strRef>
          </c:tx>
          <c:spPr>
            <a:noFill/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PART 1</c:v>
                </c:pt>
                <c:pt idx="1">
                  <c:v>PART 2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5</c:v>
                </c:pt>
                <c:pt idx="1">
                  <c:v>4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列2</c:v>
                </c:pt>
              </c:strCache>
            </c:strRef>
          </c:tx>
          <c:dPt>
            <c:idx val="0"/>
            <c:bubble3D val="0"/>
            <c:spPr>
              <a:solidFill>
                <a:srgbClr val="FFC000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PART 1</c:v>
                </c:pt>
                <c:pt idx="1">
                  <c:v>PART 2</c:v>
                </c:pt>
              </c:strCache>
            </c:strRef>
          </c:cat>
          <c:val>
            <c:numRef>
              <c:f>Sheet1!$H$2:$H$3</c:f>
              <c:numCache>
                <c:formatCode>General</c:formatCode>
                <c:ptCount val="2"/>
                <c:pt idx="0">
                  <c:v>3</c:v>
                </c:pt>
                <c:pt idx="1">
                  <c:v>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63500" cap="rnd">
              <a:solidFill>
                <a:srgbClr val="1E324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91A2D"/>
              </a:solidFill>
              <a:ln w="28575">
                <a:solidFill>
                  <a:srgbClr val="1E3240"/>
                </a:solidFill>
              </a:ln>
              <a:effectLst/>
            </c:spPr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8.4</c:v>
                </c:pt>
                <c:pt idx="5">
                  <c:v>2.2999999999999998</c:v>
                </c:pt>
                <c:pt idx="6">
                  <c:v>5.7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63500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C000"/>
              </a:solidFill>
              <a:ln w="28575">
                <a:solidFill>
                  <a:srgbClr val="FFC000"/>
                </a:solidFill>
              </a:ln>
              <a:effectLst/>
            </c:spPr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</c:numCache>
            </c:numRef>
          </c:cat>
          <c:val>
            <c:numRef>
              <c:f>Sheet1!$C$2:$C$8</c:f>
              <c:numCache>
                <c:formatCode>General</c:formatCode>
                <c:ptCount val="7"/>
                <c:pt idx="0">
                  <c:v>2.7</c:v>
                </c:pt>
                <c:pt idx="1">
                  <c:v>8.3000000000000007</c:v>
                </c:pt>
                <c:pt idx="2">
                  <c:v>5.7</c:v>
                </c:pt>
                <c:pt idx="3">
                  <c:v>7.6</c:v>
                </c:pt>
                <c:pt idx="4">
                  <c:v>2.7</c:v>
                </c:pt>
                <c:pt idx="5">
                  <c:v>5.8</c:v>
                </c:pt>
                <c:pt idx="6">
                  <c:v>7.5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80948504"/>
        <c:axId val="480952816"/>
      </c:lineChart>
      <c:catAx>
        <c:axId val="480948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vert="horz"/>
          <a:lstStyle/>
          <a:p>
            <a:pPr algn="ctr">
              <a:defRPr sz="1400"/>
            </a:pPr>
            <a:endParaRPr lang="zh-CN"/>
          </a:p>
        </c:txPr>
        <c:crossAx val="480952816"/>
        <c:crosses val="autoZero"/>
        <c:auto val="1"/>
        <c:lblAlgn val="ctr"/>
        <c:lblOffset val="100"/>
        <c:noMultiLvlLbl val="0"/>
      </c:catAx>
      <c:valAx>
        <c:axId val="4809528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>
            <a:noFill/>
          </a:ln>
          <a:effectLst/>
        </c:spPr>
        <c:txPr>
          <a:bodyPr rot="-60000000" vert="horz"/>
          <a:lstStyle/>
          <a:p>
            <a:pPr algn="ctr">
              <a:defRPr sz="1400"/>
            </a:pPr>
            <a:endParaRPr lang="zh-CN"/>
          </a:p>
        </c:txPr>
        <c:crossAx val="480948504"/>
        <c:crosses val="autoZero"/>
        <c:crossBetween val="between"/>
        <c:majorUnit val="3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1">
    <c:autoUpdate val="0"/>
  </c:externalData>
</c:chartSpace>
</file>

<file path=ppt/media/hdphoto1.wdp>
</file>

<file path=ppt/media/image1.jpg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Template/Home.shtml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5195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tumblr_ndyg3pYbKW1tubinno1_1280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17"/>
          <a:stretch/>
        </p:blipFill>
        <p:spPr>
          <a:xfrm>
            <a:off x="0" y="-51816"/>
            <a:ext cx="12192000" cy="6928866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-3696" y="-38100"/>
            <a:ext cx="12195696" cy="6896100"/>
          </a:xfrm>
          <a:prstGeom prst="rect">
            <a:avLst/>
          </a:prstGeom>
          <a:solidFill>
            <a:srgbClr val="091A2D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607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152900" y="0"/>
            <a:ext cx="8039099" cy="6858000"/>
          </a:xfrm>
          <a:prstGeom prst="rect">
            <a:avLst/>
          </a:prstGeom>
          <a:solidFill>
            <a:srgbClr val="091A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437642" y="805833"/>
            <a:ext cx="1822619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348742" y="243040"/>
            <a:ext cx="4930588" cy="549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  <p:sp>
        <p:nvSpPr>
          <p:cNvPr id="5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48742" y="846994"/>
            <a:ext cx="3428813" cy="4161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latin typeface="+mj-lt"/>
              </a:defRPr>
            </a:lvl1pPr>
          </a:lstStyle>
          <a:p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5788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 userDrawn="1"/>
        </p:nvCxnSpPr>
        <p:spPr>
          <a:xfrm>
            <a:off x="437642" y="805833"/>
            <a:ext cx="1822619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 userDrawn="1"/>
        </p:nvSpPr>
        <p:spPr>
          <a:xfrm>
            <a:off x="0" y="3976914"/>
            <a:ext cx="12192000" cy="2881086"/>
          </a:xfrm>
          <a:prstGeom prst="rect">
            <a:avLst/>
          </a:prstGeom>
          <a:solidFill>
            <a:srgbClr val="091A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348742" y="243040"/>
            <a:ext cx="4930588" cy="549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  <p:sp>
        <p:nvSpPr>
          <p:cNvPr id="5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48742" y="846994"/>
            <a:ext cx="3428813" cy="4161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latin typeface="+mj-lt"/>
              </a:defRPr>
            </a:lvl1pPr>
          </a:lstStyle>
          <a:p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0626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48742" y="243040"/>
            <a:ext cx="4930588" cy="549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437642" y="805833"/>
            <a:ext cx="1822619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48742" y="846994"/>
            <a:ext cx="3428813" cy="4161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latin typeface="+mj-lt"/>
              </a:defRPr>
            </a:lvl1pPr>
          </a:lstStyle>
          <a:p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17144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5128222"/>
            <a:ext cx="12192000" cy="1729777"/>
          </a:xfrm>
          <a:prstGeom prst="rect">
            <a:avLst/>
          </a:prstGeom>
          <a:solidFill>
            <a:srgbClr val="091A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348742" y="243040"/>
            <a:ext cx="4930588" cy="549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437642" y="805833"/>
            <a:ext cx="1822619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48742" y="846994"/>
            <a:ext cx="3428813" cy="4161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latin typeface="+mj-lt"/>
              </a:defRPr>
            </a:lvl1pPr>
          </a:lstStyle>
          <a:p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30930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12" b="7882"/>
          <a:stretch/>
        </p:blipFill>
        <p:spPr>
          <a:xfrm>
            <a:off x="1" y="-19050"/>
            <a:ext cx="12191999" cy="6858000"/>
          </a:xfrm>
          <a:prstGeom prst="rect">
            <a:avLst/>
          </a:prstGeom>
        </p:spPr>
      </p:pic>
      <p:sp>
        <p:nvSpPr>
          <p:cNvPr id="3" name="标题 1"/>
          <p:cNvSpPr>
            <a:spLocks noGrp="1"/>
          </p:cNvSpPr>
          <p:nvPr>
            <p:ph type="title" hasCustomPrompt="1"/>
          </p:nvPr>
        </p:nvSpPr>
        <p:spPr>
          <a:xfrm>
            <a:off x="348742" y="243040"/>
            <a:ext cx="4930588" cy="549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437642" y="805833"/>
            <a:ext cx="1822619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348742" y="846994"/>
            <a:ext cx="3428813" cy="4161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latin typeface="+mj-lt"/>
              </a:defRPr>
            </a:lvl1pPr>
          </a:lstStyle>
          <a:p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4150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cs typeface="Segoe UI Light"/>
              </a:rPr>
              <a:t>标注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2857673" y="841948"/>
            <a:ext cx="1335859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395050" y="841948"/>
            <a:ext cx="4063149" cy="3559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英文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Century Gothic  </a:t>
            </a:r>
            <a:r>
              <a:rPr lang="en-US" altLang="zh-CN" sz="1333" dirty="0" err="1">
                <a:solidFill>
                  <a:srgbClr val="FFFFFF"/>
                </a:solidFill>
                <a:latin typeface="Segoe UI Light"/>
                <a:cs typeface="Segoe UI Light"/>
              </a:rPr>
              <a:t>HelveticaNeueLT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 Pro 67 </a:t>
            </a:r>
            <a:r>
              <a:rPr lang="en-US" altLang="zh-CN" sz="1333" dirty="0" err="1">
                <a:solidFill>
                  <a:srgbClr val="FFFFFF"/>
                </a:solidFill>
                <a:latin typeface="Segoe UI Light"/>
                <a:cs typeface="Segoe UI Light"/>
              </a:rPr>
              <a:t>MdCn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Office</a:t>
            </a:r>
            <a:r>
              <a:rPr lang="en-US" altLang="zh-CN" sz="1333" dirty="0">
                <a:solidFill>
                  <a:prstClr val="white"/>
                </a:solidFill>
              </a:rPr>
              <a:t>PLUS </a:t>
            </a:r>
            <a:r>
              <a:rPr lang="zh-CN" altLang="en-US" sz="1333" dirty="0">
                <a:solidFill>
                  <a:prstClr val="white"/>
                </a:solidFill>
              </a:rPr>
              <a:t>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如有建议请联系officeplus@microsoft.com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 err="1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66172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431" y="2521041"/>
            <a:ext cx="3177903" cy="418585"/>
          </a:xfrm>
          <a:prstGeom prst="rect">
            <a:avLst/>
          </a:prstGeom>
        </p:spPr>
      </p:pic>
      <p:sp>
        <p:nvSpPr>
          <p:cNvPr id="7" name="文本框 6"/>
          <p:cNvSpPr txBox="1"/>
          <p:nvPr userDrawn="1"/>
        </p:nvSpPr>
        <p:spPr>
          <a:xfrm>
            <a:off x="4259746" y="3740751"/>
            <a:ext cx="334739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kumimoji="1"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Logo</a:t>
            </a:r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获取更多优质模板（放映模式）</a:t>
            </a:r>
          </a:p>
        </p:txBody>
      </p:sp>
    </p:spTree>
    <p:extLst>
      <p:ext uri="{BB962C8B-B14F-4D97-AF65-F5344CB8AC3E}">
        <p14:creationId xmlns:p14="http://schemas.microsoft.com/office/powerpoint/2010/main" val="237139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836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5" r:id="rId3"/>
    <p:sldLayoutId id="2147483664" r:id="rId4"/>
    <p:sldLayoutId id="2147483650" r:id="rId5"/>
    <p:sldLayoutId id="2147483676" r:id="rId6"/>
    <p:sldLayoutId id="2147483662" r:id="rId7"/>
    <p:sldLayoutId id="2147483674" r:id="rId8"/>
    <p:sldLayoutId id="214748367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hyperlink" Target="http://office.msn.com.cn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office.msn.com.cn/" TargetMode="Externa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" y="1107650"/>
            <a:ext cx="5439840" cy="1319924"/>
          </a:xfrm>
          <a:prstGeom prst="rect">
            <a:avLst/>
          </a:prstGeom>
          <a:solidFill>
            <a:srgbClr val="10315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" y="2299425"/>
            <a:ext cx="4178104" cy="1319924"/>
          </a:xfrm>
          <a:prstGeom prst="rect">
            <a:avLst/>
          </a:prstGeom>
          <a:solidFill>
            <a:srgbClr val="10315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66996" y="1121159"/>
            <a:ext cx="4394015" cy="2419826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6600" b="1" dirty="0">
                <a:solidFill>
                  <a:schemeClr val="bg1"/>
                </a:solidFill>
                <a:latin typeface="HelveticaNeueLT Pro 67 MdCn" panose="020B0606030502030204"/>
              </a:rPr>
              <a:t>POWERPOINT</a:t>
            </a:r>
          </a:p>
          <a:p>
            <a:pPr>
              <a:lnSpc>
                <a:spcPct val="120000"/>
              </a:lnSpc>
            </a:pPr>
            <a:r>
              <a:rPr kumimoji="1" lang="en-US" altLang="zh-CN" sz="6600" b="1" dirty="0">
                <a:solidFill>
                  <a:schemeClr val="bg1"/>
                </a:solidFill>
                <a:latin typeface="HelveticaNeueLT Pro 67 MdCn" panose="020B0606030502030204"/>
              </a:rPr>
              <a:t>TEMPLATE</a:t>
            </a:r>
            <a:endParaRPr kumimoji="1" lang="zh-CN" altLang="en-US" sz="6600" b="1" dirty="0">
              <a:solidFill>
                <a:schemeClr val="bg1"/>
              </a:solidFill>
              <a:latin typeface="HelveticaNeueLT Pro 67 MdCn" panose="020B0606030502030204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21950" y="3916336"/>
            <a:ext cx="2722019" cy="400105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r>
              <a:rPr kumimoji="1" lang="en-US" altLang="zh-CN" sz="2000" dirty="0">
                <a:solidFill>
                  <a:schemeClr val="bg1"/>
                </a:solidFill>
                <a:latin typeface="HelveticaNeueLT Pro 67 MdCn" panose="020B0606030502030204"/>
              </a:rPr>
              <a:t>PRESENTED</a:t>
            </a:r>
            <a:r>
              <a:rPr kumimoji="1" lang="zh-CN" altLang="en-US" sz="2000" dirty="0">
                <a:solidFill>
                  <a:schemeClr val="bg1"/>
                </a:solidFill>
                <a:latin typeface="HelveticaNeueLT Pro 67 MdCn" panose="020B0606030502030204"/>
              </a:rPr>
              <a:t> </a:t>
            </a:r>
            <a:r>
              <a:rPr kumimoji="1" lang="en-US" altLang="zh-CN" sz="2000" dirty="0">
                <a:solidFill>
                  <a:schemeClr val="bg1"/>
                </a:solidFill>
                <a:latin typeface="HelveticaNeueLT Pro 67 MdCn" panose="020B0606030502030204"/>
              </a:rPr>
              <a:t>BY</a:t>
            </a:r>
            <a:r>
              <a:rPr kumimoji="1" lang="zh-CN" altLang="en-US" sz="2000" dirty="0">
                <a:solidFill>
                  <a:schemeClr val="bg1"/>
                </a:solidFill>
                <a:latin typeface="HelveticaNeueLT Pro 67 MdCn" panose="020B0606030502030204"/>
              </a:rPr>
              <a:t> </a:t>
            </a:r>
            <a:r>
              <a:rPr kumimoji="1" lang="en-US" altLang="zh-CN" sz="2000" dirty="0" err="1" smtClean="0">
                <a:solidFill>
                  <a:schemeClr val="bg1"/>
                </a:solidFill>
                <a:latin typeface="HelveticaNeueLT Pro 67 MdCn" panose="020B0606030502030204"/>
              </a:rPr>
              <a:t>OfficePLUS</a:t>
            </a:r>
            <a:endParaRPr kumimoji="1" lang="zh-CN" altLang="en-US" sz="2000" dirty="0">
              <a:solidFill>
                <a:schemeClr val="bg1"/>
              </a:solidFill>
              <a:latin typeface="HelveticaNeueLT Pro 67 MdCn" panose="020B0606030502030204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040892" y="1776636"/>
            <a:ext cx="1376722" cy="1329307"/>
            <a:chOff x="5641137" y="1634771"/>
            <a:chExt cx="1376722" cy="1329307"/>
          </a:xfrm>
        </p:grpSpPr>
        <p:sp>
          <p:nvSpPr>
            <p:cNvPr id="7" name="椭圆形标注 6"/>
            <p:cNvSpPr/>
            <p:nvPr/>
          </p:nvSpPr>
          <p:spPr>
            <a:xfrm rot="1343570">
              <a:off x="5641137" y="1634771"/>
              <a:ext cx="1376722" cy="1329307"/>
            </a:xfrm>
            <a:prstGeom prst="wedgeEllipseCallou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950280" y="1839274"/>
              <a:ext cx="82003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b="1" dirty="0" smtClean="0">
                  <a:solidFill>
                    <a:schemeClr val="bg1"/>
                  </a:solidFill>
                  <a:latin typeface="HelveticaNeueLT Pro 67 MdCn" panose="020B0606030502030204"/>
                </a:rPr>
                <a:t>HI</a:t>
              </a:r>
              <a:endParaRPr lang="zh-CN" altLang="en-US" sz="5400" b="1" dirty="0">
                <a:solidFill>
                  <a:schemeClr val="bg1"/>
                </a:solidFill>
                <a:latin typeface="HelveticaNeueLT Pro 67 MdCn" panose="020B0606030502030204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7969" y="6270019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19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72021" y="5125671"/>
            <a:ext cx="2722019" cy="400105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r>
              <a:rPr kumimoji="1" lang="en-US" altLang="zh-CN" sz="2000" dirty="0">
                <a:solidFill>
                  <a:schemeClr val="bg1"/>
                </a:solidFill>
                <a:latin typeface="HelveticaNeueLT Pro 67 MdCn" panose="020B0606030502030204"/>
              </a:rPr>
              <a:t>PRESENTED</a:t>
            </a:r>
            <a:r>
              <a:rPr kumimoji="1" lang="zh-CN" altLang="en-US" sz="2000" dirty="0">
                <a:solidFill>
                  <a:schemeClr val="bg1"/>
                </a:solidFill>
                <a:latin typeface="HelveticaNeueLT Pro 67 MdCn" panose="020B0606030502030204"/>
              </a:rPr>
              <a:t> </a:t>
            </a:r>
            <a:r>
              <a:rPr kumimoji="1" lang="en-US" altLang="zh-CN" sz="2000" dirty="0">
                <a:solidFill>
                  <a:schemeClr val="bg1"/>
                </a:solidFill>
                <a:latin typeface="HelveticaNeueLT Pro 67 MdCn" panose="020B0606030502030204"/>
              </a:rPr>
              <a:t>BY</a:t>
            </a:r>
            <a:r>
              <a:rPr kumimoji="1" lang="zh-CN" altLang="en-US" sz="2000" dirty="0">
                <a:solidFill>
                  <a:schemeClr val="bg1"/>
                </a:solidFill>
                <a:latin typeface="HelveticaNeueLT Pro 67 MdCn" panose="020B0606030502030204"/>
              </a:rPr>
              <a:t> </a:t>
            </a:r>
            <a:r>
              <a:rPr kumimoji="1" lang="en-US" altLang="zh-CN" sz="2000" dirty="0" err="1" smtClean="0">
                <a:solidFill>
                  <a:schemeClr val="bg1"/>
                </a:solidFill>
                <a:latin typeface="HelveticaNeueLT Pro 67 MdCn" panose="020B0606030502030204"/>
              </a:rPr>
              <a:t>OfficePLUS</a:t>
            </a:r>
            <a:endParaRPr kumimoji="1" lang="zh-CN" altLang="en-US" sz="2000" dirty="0">
              <a:solidFill>
                <a:schemeClr val="bg1"/>
              </a:solidFill>
              <a:latin typeface="HelveticaNeueLT Pro 67 MdCn" panose="020B0606030502030204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342424" y="1428750"/>
            <a:ext cx="3094453" cy="2987878"/>
            <a:chOff x="5641137" y="1634771"/>
            <a:chExt cx="1376722" cy="1329307"/>
          </a:xfrm>
        </p:grpSpPr>
        <p:sp>
          <p:nvSpPr>
            <p:cNvPr id="4" name="椭圆形标注 3"/>
            <p:cNvSpPr/>
            <p:nvPr/>
          </p:nvSpPr>
          <p:spPr>
            <a:xfrm rot="1343570">
              <a:off x="5641137" y="1634771"/>
              <a:ext cx="1376722" cy="1329307"/>
            </a:xfrm>
            <a:prstGeom prst="wedgeEllipseCallou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804910" y="1846696"/>
              <a:ext cx="1049175" cy="944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600" b="1" dirty="0" smtClean="0">
                  <a:solidFill>
                    <a:schemeClr val="bg1"/>
                  </a:solidFill>
                  <a:latin typeface="HelveticaNeueLT Pro 67 MdCn" panose="020B0606030502030204"/>
                </a:rPr>
                <a:t>THANK</a:t>
              </a:r>
            </a:p>
            <a:p>
              <a:pPr algn="ctr"/>
              <a:r>
                <a:rPr lang="en-US" altLang="zh-CN" sz="6600" b="1" dirty="0" smtClean="0">
                  <a:solidFill>
                    <a:schemeClr val="bg1"/>
                  </a:solidFill>
                  <a:latin typeface="HelveticaNeueLT Pro 67 MdCn" panose="020B0606030502030204"/>
                </a:rPr>
                <a:t>YOU</a:t>
              </a:r>
              <a:endParaRPr lang="zh-CN" altLang="en-US" sz="6600" b="1" dirty="0">
                <a:solidFill>
                  <a:schemeClr val="bg1"/>
                </a:solidFill>
                <a:latin typeface="HelveticaNeueLT Pro 67 MdCn" panose="020B0606030502030204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539" y="621196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603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8335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umblr_ndyg3pYbKW1tubinno1_128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17"/>
          <a:stretch/>
        </p:blipFill>
        <p:spPr>
          <a:xfrm>
            <a:off x="0" y="-51816"/>
            <a:ext cx="12192000" cy="692886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30452" y="569905"/>
            <a:ext cx="13034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  <a:endParaRPr lang="zh-CN" altLang="en-US" sz="1400" dirty="0">
              <a:solidFill>
                <a:schemeClr val="bg1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0452" y="136833"/>
            <a:ext cx="74892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8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OFFICE</a:t>
            </a:r>
            <a:r>
              <a:rPr kumimoji="1" lang="zh-CN" altLang="en-US" sz="8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 </a:t>
            </a:r>
            <a:r>
              <a:rPr kumimoji="1" lang="en-US" altLang="zh-CN" sz="8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PLUS</a:t>
            </a:r>
            <a:endParaRPr lang="zh-CN" altLang="en-US" sz="800" dirty="0">
              <a:solidFill>
                <a:schemeClr val="bg1"/>
              </a:solidFill>
              <a:latin typeface="Segoe UI Light"/>
              <a:ea typeface="微软雅黑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839352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12" b="7882"/>
          <a:stretch/>
        </p:blipFill>
        <p:spPr>
          <a:xfrm>
            <a:off x="1" y="-19050"/>
            <a:ext cx="12191999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30452" y="569905"/>
            <a:ext cx="13034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  <a:endParaRPr lang="zh-CN" altLang="en-US" sz="1400" dirty="0">
              <a:solidFill>
                <a:schemeClr val="bg1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30452" y="136833"/>
            <a:ext cx="74892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8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OFFICE</a:t>
            </a:r>
            <a:r>
              <a:rPr kumimoji="1" lang="zh-CN" altLang="en-US" sz="8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 </a:t>
            </a:r>
            <a:r>
              <a:rPr kumimoji="1" lang="en-US" altLang="zh-CN" sz="8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PLUS</a:t>
            </a:r>
            <a:endParaRPr lang="zh-CN" altLang="en-US" sz="800" dirty="0">
              <a:solidFill>
                <a:schemeClr val="bg1"/>
              </a:solidFill>
              <a:latin typeface="Segoe UI Light"/>
              <a:ea typeface="微软雅黑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88210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1941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2106" y="243040"/>
            <a:ext cx="4930588" cy="549275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点击此处添加</a:t>
            </a:r>
            <a:r>
              <a:rPr lang="zh-CN" altLang="en-US" dirty="0" smtClean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42106" y="846994"/>
            <a:ext cx="3428813" cy="416112"/>
          </a:xfrm>
        </p:spPr>
        <p:txBody>
          <a:bodyPr/>
          <a:lstStyle/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23567" y="3463203"/>
            <a:ext cx="4120283" cy="494928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5" name="矩形 4"/>
          <p:cNvSpPr/>
          <p:nvPr/>
        </p:nvSpPr>
        <p:spPr>
          <a:xfrm>
            <a:off x="823567" y="2869895"/>
            <a:ext cx="2722105" cy="494928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6" name="任意多边形 5"/>
          <p:cNvSpPr/>
          <p:nvPr/>
        </p:nvSpPr>
        <p:spPr>
          <a:xfrm rot="13721046" flipH="1">
            <a:off x="9888018" y="1828217"/>
            <a:ext cx="1540804" cy="1683659"/>
          </a:xfrm>
          <a:custGeom>
            <a:avLst/>
            <a:gdLst>
              <a:gd name="connsiteX0" fmla="*/ 0 w 1149799"/>
              <a:gd name="connsiteY0" fmla="*/ 681503 h 1256402"/>
              <a:gd name="connsiteX1" fmla="*/ 459037 w 1149799"/>
              <a:gd name="connsiteY1" fmla="*/ 118283 h 1256402"/>
              <a:gd name="connsiteX2" fmla="*/ 510975 w 1149799"/>
              <a:gd name="connsiteY2" fmla="*/ 113048 h 1256402"/>
              <a:gd name="connsiteX3" fmla="*/ 593014 w 1149799"/>
              <a:gd name="connsiteY3" fmla="*/ 0 h 1256402"/>
              <a:gd name="connsiteX4" fmla="*/ 677913 w 1149799"/>
              <a:gd name="connsiteY4" fmla="*/ 116988 h 1256402"/>
              <a:gd name="connsiteX5" fmla="*/ 690762 w 1149799"/>
              <a:gd name="connsiteY5" fmla="*/ 118283 h 1256402"/>
              <a:gd name="connsiteX6" fmla="*/ 1149799 w 1149799"/>
              <a:gd name="connsiteY6" fmla="*/ 681503 h 1256402"/>
              <a:gd name="connsiteX7" fmla="*/ 574900 w 1149799"/>
              <a:gd name="connsiteY7" fmla="*/ 1256402 h 1256402"/>
              <a:gd name="connsiteX8" fmla="*/ 0 w 1149799"/>
              <a:gd name="connsiteY8" fmla="*/ 681503 h 1256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9799" h="1256402">
                <a:moveTo>
                  <a:pt x="0" y="681503"/>
                </a:moveTo>
                <a:cubicBezTo>
                  <a:pt x="0" y="403683"/>
                  <a:pt x="197065" y="171891"/>
                  <a:pt x="459037" y="118283"/>
                </a:cubicBezTo>
                <a:lnTo>
                  <a:pt x="510975" y="113048"/>
                </a:lnTo>
                <a:lnTo>
                  <a:pt x="593014" y="0"/>
                </a:lnTo>
                <a:lnTo>
                  <a:pt x="677913" y="116988"/>
                </a:lnTo>
                <a:lnTo>
                  <a:pt x="690762" y="118283"/>
                </a:lnTo>
                <a:cubicBezTo>
                  <a:pt x="952734" y="171891"/>
                  <a:pt x="1149799" y="403683"/>
                  <a:pt x="1149799" y="681503"/>
                </a:cubicBezTo>
                <a:cubicBezTo>
                  <a:pt x="1149799" y="999011"/>
                  <a:pt x="892408" y="1256402"/>
                  <a:pt x="574900" y="1256402"/>
                </a:cubicBezTo>
                <a:cubicBezTo>
                  <a:pt x="257391" y="1256402"/>
                  <a:pt x="0" y="999011"/>
                  <a:pt x="0" y="681503"/>
                </a:cubicBezTo>
                <a:close/>
              </a:path>
            </a:pathLst>
          </a:cu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 rot="8278261">
            <a:off x="6066703" y="2216115"/>
            <a:ext cx="1540804" cy="1683659"/>
          </a:xfrm>
          <a:custGeom>
            <a:avLst/>
            <a:gdLst>
              <a:gd name="connsiteX0" fmla="*/ 0 w 1149799"/>
              <a:gd name="connsiteY0" fmla="*/ 681503 h 1256402"/>
              <a:gd name="connsiteX1" fmla="*/ 459037 w 1149799"/>
              <a:gd name="connsiteY1" fmla="*/ 118283 h 1256402"/>
              <a:gd name="connsiteX2" fmla="*/ 510975 w 1149799"/>
              <a:gd name="connsiteY2" fmla="*/ 113048 h 1256402"/>
              <a:gd name="connsiteX3" fmla="*/ 593014 w 1149799"/>
              <a:gd name="connsiteY3" fmla="*/ 0 h 1256402"/>
              <a:gd name="connsiteX4" fmla="*/ 677913 w 1149799"/>
              <a:gd name="connsiteY4" fmla="*/ 116988 h 1256402"/>
              <a:gd name="connsiteX5" fmla="*/ 690762 w 1149799"/>
              <a:gd name="connsiteY5" fmla="*/ 118283 h 1256402"/>
              <a:gd name="connsiteX6" fmla="*/ 1149799 w 1149799"/>
              <a:gd name="connsiteY6" fmla="*/ 681503 h 1256402"/>
              <a:gd name="connsiteX7" fmla="*/ 574900 w 1149799"/>
              <a:gd name="connsiteY7" fmla="*/ 1256402 h 1256402"/>
              <a:gd name="connsiteX8" fmla="*/ 0 w 1149799"/>
              <a:gd name="connsiteY8" fmla="*/ 681503 h 1256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9799" h="1256402">
                <a:moveTo>
                  <a:pt x="0" y="681503"/>
                </a:moveTo>
                <a:cubicBezTo>
                  <a:pt x="0" y="403683"/>
                  <a:pt x="197065" y="171891"/>
                  <a:pt x="459037" y="118283"/>
                </a:cubicBezTo>
                <a:lnTo>
                  <a:pt x="510975" y="113048"/>
                </a:lnTo>
                <a:lnTo>
                  <a:pt x="593014" y="0"/>
                </a:lnTo>
                <a:lnTo>
                  <a:pt x="677913" y="116988"/>
                </a:lnTo>
                <a:lnTo>
                  <a:pt x="690762" y="118283"/>
                </a:lnTo>
                <a:cubicBezTo>
                  <a:pt x="952734" y="171891"/>
                  <a:pt x="1149799" y="403683"/>
                  <a:pt x="1149799" y="681503"/>
                </a:cubicBezTo>
                <a:cubicBezTo>
                  <a:pt x="1149799" y="999011"/>
                  <a:pt x="892408" y="1256402"/>
                  <a:pt x="574900" y="1256402"/>
                </a:cubicBezTo>
                <a:cubicBezTo>
                  <a:pt x="257391" y="1256402"/>
                  <a:pt x="0" y="999011"/>
                  <a:pt x="0" y="681503"/>
                </a:cubicBezTo>
                <a:close/>
              </a:path>
            </a:pathLst>
          </a:cu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8106002" y="1310246"/>
            <a:ext cx="1458105" cy="1593291"/>
            <a:chOff x="6051236" y="1003581"/>
            <a:chExt cx="1088086" cy="1188967"/>
          </a:xfrm>
        </p:grpSpPr>
        <p:sp>
          <p:nvSpPr>
            <p:cNvPr id="9" name="任意多边形 8"/>
            <p:cNvSpPr/>
            <p:nvPr/>
          </p:nvSpPr>
          <p:spPr>
            <a:xfrm rot="10800000">
              <a:off x="6051236" y="1003581"/>
              <a:ext cx="1088086" cy="1188967"/>
            </a:xfrm>
            <a:custGeom>
              <a:avLst/>
              <a:gdLst>
                <a:gd name="connsiteX0" fmla="*/ 0 w 1149799"/>
                <a:gd name="connsiteY0" fmla="*/ 681503 h 1256402"/>
                <a:gd name="connsiteX1" fmla="*/ 459037 w 1149799"/>
                <a:gd name="connsiteY1" fmla="*/ 118283 h 1256402"/>
                <a:gd name="connsiteX2" fmla="*/ 510975 w 1149799"/>
                <a:gd name="connsiteY2" fmla="*/ 113048 h 1256402"/>
                <a:gd name="connsiteX3" fmla="*/ 593014 w 1149799"/>
                <a:gd name="connsiteY3" fmla="*/ 0 h 1256402"/>
                <a:gd name="connsiteX4" fmla="*/ 677913 w 1149799"/>
                <a:gd name="connsiteY4" fmla="*/ 116988 h 1256402"/>
                <a:gd name="connsiteX5" fmla="*/ 690762 w 1149799"/>
                <a:gd name="connsiteY5" fmla="*/ 118283 h 1256402"/>
                <a:gd name="connsiteX6" fmla="*/ 1149799 w 1149799"/>
                <a:gd name="connsiteY6" fmla="*/ 681503 h 1256402"/>
                <a:gd name="connsiteX7" fmla="*/ 574900 w 1149799"/>
                <a:gd name="connsiteY7" fmla="*/ 1256402 h 1256402"/>
                <a:gd name="connsiteX8" fmla="*/ 0 w 1149799"/>
                <a:gd name="connsiteY8" fmla="*/ 681503 h 125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799" h="1256402">
                  <a:moveTo>
                    <a:pt x="0" y="681503"/>
                  </a:moveTo>
                  <a:cubicBezTo>
                    <a:pt x="0" y="403683"/>
                    <a:pt x="197065" y="171891"/>
                    <a:pt x="459037" y="118283"/>
                  </a:cubicBezTo>
                  <a:lnTo>
                    <a:pt x="510975" y="113048"/>
                  </a:lnTo>
                  <a:lnTo>
                    <a:pt x="593014" y="0"/>
                  </a:lnTo>
                  <a:lnTo>
                    <a:pt x="677913" y="116988"/>
                  </a:lnTo>
                  <a:lnTo>
                    <a:pt x="690762" y="118283"/>
                  </a:lnTo>
                  <a:cubicBezTo>
                    <a:pt x="952734" y="171891"/>
                    <a:pt x="1149799" y="403683"/>
                    <a:pt x="1149799" y="681503"/>
                  </a:cubicBezTo>
                  <a:cubicBezTo>
                    <a:pt x="1149799" y="999011"/>
                    <a:pt x="892408" y="1256402"/>
                    <a:pt x="574900" y="1256402"/>
                  </a:cubicBezTo>
                  <a:cubicBezTo>
                    <a:pt x="257391" y="1256402"/>
                    <a:pt x="0" y="999011"/>
                    <a:pt x="0" y="681503"/>
                  </a:cubicBezTo>
                  <a:close/>
                </a:path>
              </a:pathLst>
            </a:custGeom>
            <a:solidFill>
              <a:srgbClr val="FFC000"/>
            </a:solidFill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6127092" y="1142606"/>
              <a:ext cx="936375" cy="796071"/>
              <a:chOff x="4984441" y="3312181"/>
              <a:chExt cx="1282050" cy="1089951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4984441" y="3312181"/>
                <a:ext cx="1282050" cy="849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800" dirty="0" smtClean="0">
                    <a:solidFill>
                      <a:schemeClr val="bg1"/>
                    </a:solidFill>
                    <a:latin typeface="HelveticaNeueLT Pro 67 MdCn" panose="020B0606030502030204" pitchFamily="34" charset="0"/>
                  </a:rPr>
                  <a:t>50%</a:t>
                </a:r>
                <a:endParaRPr lang="zh-CN" altLang="en-US" sz="4800" dirty="0">
                  <a:solidFill>
                    <a:schemeClr val="bg1"/>
                  </a:solidFill>
                  <a:latin typeface="HelveticaNeueLT Pro 67 MdCn" panose="020B0606030502030204" pitchFamily="34" charset="0"/>
                </a:endParaRPr>
              </a:p>
            </p:txBody>
          </p:sp>
          <p:cxnSp>
            <p:nvCxnSpPr>
              <p:cNvPr id="12" name="直接连接符 11"/>
              <p:cNvCxnSpPr/>
              <p:nvPr/>
            </p:nvCxnSpPr>
            <p:spPr>
              <a:xfrm>
                <a:off x="5149911" y="4033692"/>
                <a:ext cx="951111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文本框 12"/>
              <p:cNvSpPr txBox="1"/>
              <p:nvPr/>
            </p:nvSpPr>
            <p:spPr>
              <a:xfrm>
                <a:off x="4984441" y="4024780"/>
                <a:ext cx="1282050" cy="3773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NeueLT Pro 67 MdCn" panose="020B0606030502030204" pitchFamily="34" charset="0"/>
                  </a:rPr>
                  <a:t>From 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HelveticaNeueLT Pro 67 MdCn" panose="020B0606030502030204" pitchFamily="34" charset="0"/>
                  </a:rPr>
                  <a:t>2015 </a:t>
                </a:r>
                <a:endParaRPr lang="zh-CN" altLang="en-US" dirty="0">
                  <a:solidFill>
                    <a:schemeClr val="bg1"/>
                  </a:solidFill>
                  <a:latin typeface="HelveticaNeueLT Pro 67 MdCn" panose="020B0606030502030204" pitchFamily="34" charset="0"/>
                </a:endParaRPr>
              </a:p>
            </p:txBody>
          </p:sp>
        </p:grpSp>
      </p:grpSp>
      <p:sp>
        <p:nvSpPr>
          <p:cNvPr id="14" name="矩形 55"/>
          <p:cNvSpPr/>
          <p:nvPr/>
        </p:nvSpPr>
        <p:spPr>
          <a:xfrm>
            <a:off x="724357" y="3987279"/>
            <a:ext cx="4280305" cy="1292660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200" dirty="0" smtClean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  <a:r>
              <a:rPr lang="zh-CN" altLang="en-US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字，</a:t>
            </a:r>
            <a:r>
              <a:rPr lang="en-US" altLang="zh-CN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倍字间距。标题数字等都可以通过点击和重新输入进行更改，顶部“开始”面板中可以对字体、字号、颜色、行距等进行修改。建议</a:t>
            </a:r>
            <a:r>
              <a:rPr lang="zh-CN" altLang="en-US" sz="1200" dirty="0" smtClean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正文</a:t>
            </a:r>
            <a:r>
              <a:rPr lang="en-US" altLang="zh-CN" sz="1200" dirty="0" smtClean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200" dirty="0" smtClean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  <a:r>
              <a:rPr lang="zh-CN" altLang="en-US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字，</a:t>
            </a:r>
            <a:r>
              <a:rPr lang="en-US" altLang="zh-CN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倍字间距。</a:t>
            </a:r>
            <a:endParaRPr lang="zh-CN" altLang="zh-CN" sz="1200" dirty="0">
              <a:solidFill>
                <a:srgbClr val="1031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23566" y="3510710"/>
            <a:ext cx="3903372" cy="477052"/>
          </a:xfrm>
          <a:prstGeom prst="rect">
            <a:avLst/>
          </a:prstGeom>
          <a:noFill/>
        </p:spPr>
        <p:txBody>
          <a:bodyPr wrap="none" lIns="91438" tIns="45719" rIns="91438" bIns="45719">
            <a:spAutoFit/>
          </a:bodyPr>
          <a:lstStyle/>
          <a:p>
            <a:r>
              <a:rPr lang="en-US" altLang="zh-CN" sz="25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</a:t>
            </a:r>
            <a:r>
              <a:rPr lang="zh-CN" altLang="en-US" sz="25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sz="25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HERE</a:t>
            </a:r>
            <a:r>
              <a:rPr lang="zh-CN" altLang="en-US" sz="25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sz="25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TO</a:t>
            </a:r>
            <a:r>
              <a:rPr lang="zh-CN" altLang="en-US" sz="25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sz="25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ADD</a:t>
            </a:r>
            <a:r>
              <a:rPr lang="zh-CN" altLang="en-US" sz="25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sz="25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YOUR</a:t>
            </a:r>
            <a:r>
              <a:rPr lang="zh-CN" altLang="en-US" sz="25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sz="25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sz="2500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48142" y="2045321"/>
            <a:ext cx="3159944" cy="769441"/>
            <a:chOff x="548833" y="1506986"/>
            <a:chExt cx="2358055" cy="574183"/>
          </a:xfrm>
        </p:grpSpPr>
        <p:sp>
          <p:nvSpPr>
            <p:cNvPr id="17" name="文本框 16"/>
            <p:cNvSpPr txBox="1"/>
            <p:nvPr/>
          </p:nvSpPr>
          <p:spPr>
            <a:xfrm>
              <a:off x="548833" y="1506986"/>
              <a:ext cx="1282050" cy="574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rgbClr val="1E3240"/>
                  </a:solidFill>
                  <a:latin typeface="HelveticaNeueLT Pro 67 MdCn" panose="020B0606030502030204" pitchFamily="34" charset="0"/>
                </a:rPr>
                <a:t>5,000</a:t>
              </a:r>
              <a:endParaRPr lang="zh-CN" altLang="en-US" sz="4400" dirty="0">
                <a:solidFill>
                  <a:srgbClr val="1E3240"/>
                </a:solidFill>
                <a:latin typeface="HelveticaNeueLT Pro 67 MdCn" panose="020B060603050203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670986" y="1642436"/>
              <a:ext cx="1235902" cy="4363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 smtClean="0">
                  <a:solidFill>
                    <a:srgbClr val="1E3240"/>
                  </a:solidFill>
                  <a:latin typeface="HelveticaNeueLT Pro 67 MdCn" panose="020B0606030502030204" pitchFamily="34" charset="0"/>
                </a:rPr>
                <a:t>People</a:t>
              </a:r>
              <a:endParaRPr lang="zh-CN" altLang="en-US" sz="3200" dirty="0">
                <a:solidFill>
                  <a:srgbClr val="1E3240"/>
                </a:solidFill>
                <a:latin typeface="HelveticaNeueLT Pro 67 MdCn" panose="020B0606030502030204" pitchFamily="34" charset="0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823567" y="2869895"/>
            <a:ext cx="2646874" cy="461663"/>
          </a:xfrm>
          <a:prstGeom prst="rect">
            <a:avLst/>
          </a:prstGeom>
        </p:spPr>
        <p:txBody>
          <a:bodyPr wrap="none" lIns="91438" tIns="45719" rIns="91438" bIns="45719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点击此处添加标题</a:t>
            </a:r>
          </a:p>
        </p:txBody>
      </p:sp>
      <p:sp>
        <p:nvSpPr>
          <p:cNvPr id="20" name="Freeform 232"/>
          <p:cNvSpPr>
            <a:spLocks/>
          </p:cNvSpPr>
          <p:nvPr/>
        </p:nvSpPr>
        <p:spPr bwMode="auto">
          <a:xfrm>
            <a:off x="10302952" y="2302984"/>
            <a:ext cx="815975" cy="520700"/>
          </a:xfrm>
          <a:custGeom>
            <a:avLst/>
            <a:gdLst/>
            <a:ahLst/>
            <a:cxnLst>
              <a:cxn ang="0">
                <a:pos x="256" y="0"/>
              </a:cxn>
              <a:cxn ang="0">
                <a:pos x="0" y="142"/>
              </a:cxn>
              <a:cxn ang="0">
                <a:pos x="256" y="282"/>
              </a:cxn>
              <a:cxn ang="0">
                <a:pos x="468" y="166"/>
              </a:cxn>
              <a:cxn ang="0">
                <a:pos x="468" y="328"/>
              </a:cxn>
              <a:cxn ang="0">
                <a:pos x="514" y="328"/>
              </a:cxn>
              <a:cxn ang="0">
                <a:pos x="514" y="142"/>
              </a:cxn>
              <a:cxn ang="0">
                <a:pos x="256" y="0"/>
              </a:cxn>
            </a:cxnLst>
            <a:rect l="0" t="0" r="r" b="b"/>
            <a:pathLst>
              <a:path w="514" h="328">
                <a:moveTo>
                  <a:pt x="256" y="0"/>
                </a:moveTo>
                <a:lnTo>
                  <a:pt x="0" y="142"/>
                </a:lnTo>
                <a:lnTo>
                  <a:pt x="256" y="282"/>
                </a:lnTo>
                <a:lnTo>
                  <a:pt x="468" y="166"/>
                </a:lnTo>
                <a:lnTo>
                  <a:pt x="468" y="328"/>
                </a:lnTo>
                <a:lnTo>
                  <a:pt x="514" y="328"/>
                </a:lnTo>
                <a:lnTo>
                  <a:pt x="514" y="142"/>
                </a:lnTo>
                <a:lnTo>
                  <a:pt x="256" y="0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233"/>
          <p:cNvSpPr>
            <a:spLocks/>
          </p:cNvSpPr>
          <p:nvPr/>
        </p:nvSpPr>
        <p:spPr bwMode="auto">
          <a:xfrm>
            <a:off x="10452177" y="2668109"/>
            <a:ext cx="517525" cy="3048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04"/>
              </a:cxn>
              <a:cxn ang="0">
                <a:pos x="162" y="192"/>
              </a:cxn>
              <a:cxn ang="0">
                <a:pos x="326" y="104"/>
              </a:cxn>
              <a:cxn ang="0">
                <a:pos x="326" y="0"/>
              </a:cxn>
              <a:cxn ang="0">
                <a:pos x="162" y="98"/>
              </a:cxn>
              <a:cxn ang="0">
                <a:pos x="0" y="0"/>
              </a:cxn>
            </a:cxnLst>
            <a:rect l="0" t="0" r="r" b="b"/>
            <a:pathLst>
              <a:path w="326" h="192">
                <a:moveTo>
                  <a:pt x="0" y="0"/>
                </a:moveTo>
                <a:lnTo>
                  <a:pt x="0" y="104"/>
                </a:lnTo>
                <a:lnTo>
                  <a:pt x="162" y="192"/>
                </a:lnTo>
                <a:lnTo>
                  <a:pt x="326" y="104"/>
                </a:lnTo>
                <a:lnTo>
                  <a:pt x="326" y="0"/>
                </a:lnTo>
                <a:lnTo>
                  <a:pt x="162" y="98"/>
                </a:lnTo>
                <a:lnTo>
                  <a:pt x="0" y="0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210"/>
          <p:cNvSpPr>
            <a:spLocks noEditPoints="1"/>
          </p:cNvSpPr>
          <p:nvPr/>
        </p:nvSpPr>
        <p:spPr bwMode="auto">
          <a:xfrm>
            <a:off x="6406591" y="2683125"/>
            <a:ext cx="779709" cy="586712"/>
          </a:xfrm>
          <a:custGeom>
            <a:avLst/>
            <a:gdLst/>
            <a:ahLst/>
            <a:cxnLst>
              <a:cxn ang="0">
                <a:pos x="202" y="202"/>
              </a:cxn>
              <a:cxn ang="0">
                <a:pos x="202" y="202"/>
              </a:cxn>
              <a:cxn ang="0">
                <a:pos x="190" y="200"/>
              </a:cxn>
              <a:cxn ang="0">
                <a:pos x="176" y="194"/>
              </a:cxn>
              <a:cxn ang="0">
                <a:pos x="0" y="102"/>
              </a:cxn>
              <a:cxn ang="0">
                <a:pos x="0" y="278"/>
              </a:cxn>
              <a:cxn ang="0">
                <a:pos x="0" y="278"/>
              </a:cxn>
              <a:cxn ang="0">
                <a:pos x="2" y="288"/>
              </a:cxn>
              <a:cxn ang="0">
                <a:pos x="6" y="296"/>
              </a:cxn>
              <a:cxn ang="0">
                <a:pos x="14" y="302"/>
              </a:cxn>
              <a:cxn ang="0">
                <a:pos x="24" y="304"/>
              </a:cxn>
              <a:cxn ang="0">
                <a:pos x="378" y="304"/>
              </a:cxn>
              <a:cxn ang="0">
                <a:pos x="378" y="304"/>
              </a:cxn>
              <a:cxn ang="0">
                <a:pos x="388" y="302"/>
              </a:cxn>
              <a:cxn ang="0">
                <a:pos x="396" y="296"/>
              </a:cxn>
              <a:cxn ang="0">
                <a:pos x="402" y="288"/>
              </a:cxn>
              <a:cxn ang="0">
                <a:pos x="404" y="278"/>
              </a:cxn>
              <a:cxn ang="0">
                <a:pos x="404" y="102"/>
              </a:cxn>
              <a:cxn ang="0">
                <a:pos x="226" y="194"/>
              </a:cxn>
              <a:cxn ang="0">
                <a:pos x="226" y="194"/>
              </a:cxn>
              <a:cxn ang="0">
                <a:pos x="212" y="200"/>
              </a:cxn>
              <a:cxn ang="0">
                <a:pos x="202" y="202"/>
              </a:cxn>
              <a:cxn ang="0">
                <a:pos x="202" y="202"/>
              </a:cxn>
              <a:cxn ang="0">
                <a:pos x="378" y="0"/>
              </a:cxn>
              <a:cxn ang="0">
                <a:pos x="24" y="0"/>
              </a:cxn>
              <a:cxn ang="0">
                <a:pos x="24" y="0"/>
              </a:cxn>
              <a:cxn ang="0">
                <a:pos x="14" y="2"/>
              </a:cxn>
              <a:cxn ang="0">
                <a:pos x="6" y="8"/>
              </a:cxn>
              <a:cxn ang="0">
                <a:pos x="2" y="16"/>
              </a:cxn>
              <a:cxn ang="0">
                <a:pos x="0" y="26"/>
              </a:cxn>
              <a:cxn ang="0">
                <a:pos x="0" y="44"/>
              </a:cxn>
              <a:cxn ang="0">
                <a:pos x="202" y="152"/>
              </a:cxn>
              <a:cxn ang="0">
                <a:pos x="404" y="44"/>
              </a:cxn>
              <a:cxn ang="0">
                <a:pos x="404" y="26"/>
              </a:cxn>
              <a:cxn ang="0">
                <a:pos x="404" y="26"/>
              </a:cxn>
              <a:cxn ang="0">
                <a:pos x="402" y="16"/>
              </a:cxn>
              <a:cxn ang="0">
                <a:pos x="396" y="8"/>
              </a:cxn>
              <a:cxn ang="0">
                <a:pos x="388" y="2"/>
              </a:cxn>
              <a:cxn ang="0">
                <a:pos x="378" y="0"/>
              </a:cxn>
              <a:cxn ang="0">
                <a:pos x="378" y="0"/>
              </a:cxn>
            </a:cxnLst>
            <a:rect l="0" t="0" r="r" b="b"/>
            <a:pathLst>
              <a:path w="404" h="304">
                <a:moveTo>
                  <a:pt x="202" y="202"/>
                </a:moveTo>
                <a:lnTo>
                  <a:pt x="202" y="202"/>
                </a:lnTo>
                <a:lnTo>
                  <a:pt x="190" y="200"/>
                </a:lnTo>
                <a:lnTo>
                  <a:pt x="176" y="194"/>
                </a:lnTo>
                <a:lnTo>
                  <a:pt x="0" y="102"/>
                </a:lnTo>
                <a:lnTo>
                  <a:pt x="0" y="278"/>
                </a:lnTo>
                <a:lnTo>
                  <a:pt x="0" y="278"/>
                </a:lnTo>
                <a:lnTo>
                  <a:pt x="2" y="288"/>
                </a:lnTo>
                <a:lnTo>
                  <a:pt x="6" y="296"/>
                </a:lnTo>
                <a:lnTo>
                  <a:pt x="14" y="302"/>
                </a:lnTo>
                <a:lnTo>
                  <a:pt x="24" y="304"/>
                </a:lnTo>
                <a:lnTo>
                  <a:pt x="378" y="304"/>
                </a:lnTo>
                <a:lnTo>
                  <a:pt x="378" y="304"/>
                </a:lnTo>
                <a:lnTo>
                  <a:pt x="388" y="302"/>
                </a:lnTo>
                <a:lnTo>
                  <a:pt x="396" y="296"/>
                </a:lnTo>
                <a:lnTo>
                  <a:pt x="402" y="288"/>
                </a:lnTo>
                <a:lnTo>
                  <a:pt x="404" y="278"/>
                </a:lnTo>
                <a:lnTo>
                  <a:pt x="404" y="102"/>
                </a:lnTo>
                <a:lnTo>
                  <a:pt x="226" y="194"/>
                </a:lnTo>
                <a:lnTo>
                  <a:pt x="226" y="194"/>
                </a:lnTo>
                <a:lnTo>
                  <a:pt x="212" y="200"/>
                </a:lnTo>
                <a:lnTo>
                  <a:pt x="202" y="202"/>
                </a:lnTo>
                <a:lnTo>
                  <a:pt x="202" y="202"/>
                </a:lnTo>
                <a:close/>
                <a:moveTo>
                  <a:pt x="378" y="0"/>
                </a:moveTo>
                <a:lnTo>
                  <a:pt x="24" y="0"/>
                </a:lnTo>
                <a:lnTo>
                  <a:pt x="24" y="0"/>
                </a:lnTo>
                <a:lnTo>
                  <a:pt x="14" y="2"/>
                </a:lnTo>
                <a:lnTo>
                  <a:pt x="6" y="8"/>
                </a:lnTo>
                <a:lnTo>
                  <a:pt x="2" y="16"/>
                </a:lnTo>
                <a:lnTo>
                  <a:pt x="0" y="26"/>
                </a:lnTo>
                <a:lnTo>
                  <a:pt x="0" y="44"/>
                </a:lnTo>
                <a:lnTo>
                  <a:pt x="202" y="152"/>
                </a:lnTo>
                <a:lnTo>
                  <a:pt x="404" y="44"/>
                </a:lnTo>
                <a:lnTo>
                  <a:pt x="404" y="26"/>
                </a:lnTo>
                <a:lnTo>
                  <a:pt x="404" y="26"/>
                </a:lnTo>
                <a:lnTo>
                  <a:pt x="402" y="16"/>
                </a:lnTo>
                <a:lnTo>
                  <a:pt x="396" y="8"/>
                </a:lnTo>
                <a:lnTo>
                  <a:pt x="388" y="2"/>
                </a:lnTo>
                <a:lnTo>
                  <a:pt x="378" y="0"/>
                </a:lnTo>
                <a:lnTo>
                  <a:pt x="378" y="0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216"/>
          <p:cNvSpPr>
            <a:spLocks noEditPoints="1"/>
          </p:cNvSpPr>
          <p:nvPr/>
        </p:nvSpPr>
        <p:spPr bwMode="auto">
          <a:xfrm>
            <a:off x="6030990" y="4982914"/>
            <a:ext cx="775187" cy="771292"/>
          </a:xfrm>
          <a:custGeom>
            <a:avLst/>
            <a:gdLst/>
            <a:ahLst/>
            <a:cxnLst>
              <a:cxn ang="0">
                <a:pos x="178" y="0"/>
              </a:cxn>
              <a:cxn ang="0">
                <a:pos x="122" y="16"/>
              </a:cxn>
              <a:cxn ang="0">
                <a:pos x="72" y="46"/>
              </a:cxn>
              <a:cxn ang="0">
                <a:pos x="34" y="88"/>
              </a:cxn>
              <a:cxn ang="0">
                <a:pos x="10" y="140"/>
              </a:cxn>
              <a:cxn ang="0">
                <a:pos x="0" y="198"/>
              </a:cxn>
              <a:cxn ang="0">
                <a:pos x="4" y="238"/>
              </a:cxn>
              <a:cxn ang="0">
                <a:pos x="24" y="292"/>
              </a:cxn>
              <a:cxn ang="0">
                <a:pos x="58" y="338"/>
              </a:cxn>
              <a:cxn ang="0">
                <a:pos x="104" y="372"/>
              </a:cxn>
              <a:cxn ang="0">
                <a:pos x="158" y="392"/>
              </a:cxn>
              <a:cxn ang="0">
                <a:pos x="198" y="396"/>
              </a:cxn>
              <a:cxn ang="0">
                <a:pos x="258" y="388"/>
              </a:cxn>
              <a:cxn ang="0">
                <a:pos x="310" y="362"/>
              </a:cxn>
              <a:cxn ang="0">
                <a:pos x="352" y="324"/>
              </a:cxn>
              <a:cxn ang="0">
                <a:pos x="382" y="276"/>
              </a:cxn>
              <a:cxn ang="0">
                <a:pos x="396" y="218"/>
              </a:cxn>
              <a:cxn ang="0">
                <a:pos x="396" y="178"/>
              </a:cxn>
              <a:cxn ang="0">
                <a:pos x="382" y="122"/>
              </a:cxn>
              <a:cxn ang="0">
                <a:pos x="352" y="72"/>
              </a:cxn>
              <a:cxn ang="0">
                <a:pos x="310" y="34"/>
              </a:cxn>
              <a:cxn ang="0">
                <a:pos x="258" y="8"/>
              </a:cxn>
              <a:cxn ang="0">
                <a:pos x="198" y="0"/>
              </a:cxn>
              <a:cxn ang="0">
                <a:pos x="146" y="198"/>
              </a:cxn>
              <a:cxn ang="0">
                <a:pos x="230" y="244"/>
              </a:cxn>
              <a:cxn ang="0">
                <a:pos x="250" y="234"/>
              </a:cxn>
              <a:cxn ang="0">
                <a:pos x="266" y="234"/>
              </a:cxn>
              <a:cxn ang="0">
                <a:pos x="286" y="244"/>
              </a:cxn>
              <a:cxn ang="0">
                <a:pos x="296" y="264"/>
              </a:cxn>
              <a:cxn ang="0">
                <a:pos x="296" y="280"/>
              </a:cxn>
              <a:cxn ang="0">
                <a:pos x="286" y="300"/>
              </a:cxn>
              <a:cxn ang="0">
                <a:pos x="266" y="310"/>
              </a:cxn>
              <a:cxn ang="0">
                <a:pos x="250" y="310"/>
              </a:cxn>
              <a:cxn ang="0">
                <a:pos x="230" y="300"/>
              </a:cxn>
              <a:cxn ang="0">
                <a:pos x="220" y="280"/>
              </a:cxn>
              <a:cxn ang="0">
                <a:pos x="220" y="266"/>
              </a:cxn>
              <a:cxn ang="0">
                <a:pos x="130" y="230"/>
              </a:cxn>
              <a:cxn ang="0">
                <a:pos x="108" y="238"/>
              </a:cxn>
              <a:cxn ang="0">
                <a:pos x="92" y="234"/>
              </a:cxn>
              <a:cxn ang="0">
                <a:pos x="74" y="220"/>
              </a:cxn>
              <a:cxn ang="0">
                <a:pos x="68" y="198"/>
              </a:cxn>
              <a:cxn ang="0">
                <a:pos x="72" y="182"/>
              </a:cxn>
              <a:cxn ang="0">
                <a:pos x="86" y="166"/>
              </a:cxn>
              <a:cxn ang="0">
                <a:pos x="108" y="158"/>
              </a:cxn>
              <a:cxn ang="0">
                <a:pos x="124" y="162"/>
              </a:cxn>
              <a:cxn ang="0">
                <a:pos x="220" y="130"/>
              </a:cxn>
              <a:cxn ang="0">
                <a:pos x="218" y="124"/>
              </a:cxn>
              <a:cxn ang="0">
                <a:pos x="226" y="102"/>
              </a:cxn>
              <a:cxn ang="0">
                <a:pos x="242" y="88"/>
              </a:cxn>
              <a:cxn ang="0">
                <a:pos x="258" y="86"/>
              </a:cxn>
              <a:cxn ang="0">
                <a:pos x="280" y="92"/>
              </a:cxn>
              <a:cxn ang="0">
                <a:pos x="294" y="110"/>
              </a:cxn>
              <a:cxn ang="0">
                <a:pos x="298" y="124"/>
              </a:cxn>
              <a:cxn ang="0">
                <a:pos x="290" y="146"/>
              </a:cxn>
              <a:cxn ang="0">
                <a:pos x="274" y="162"/>
              </a:cxn>
              <a:cxn ang="0">
                <a:pos x="258" y="164"/>
              </a:cxn>
              <a:cxn ang="0">
                <a:pos x="236" y="156"/>
              </a:cxn>
              <a:cxn ang="0">
                <a:pos x="146" y="192"/>
              </a:cxn>
            </a:cxnLst>
            <a:rect l="0" t="0" r="r" b="b"/>
            <a:pathLst>
              <a:path w="398" h="396">
                <a:moveTo>
                  <a:pt x="198" y="0"/>
                </a:moveTo>
                <a:lnTo>
                  <a:pt x="198" y="0"/>
                </a:lnTo>
                <a:lnTo>
                  <a:pt x="178" y="0"/>
                </a:lnTo>
                <a:lnTo>
                  <a:pt x="158" y="4"/>
                </a:lnTo>
                <a:lnTo>
                  <a:pt x="140" y="8"/>
                </a:lnTo>
                <a:lnTo>
                  <a:pt x="122" y="16"/>
                </a:lnTo>
                <a:lnTo>
                  <a:pt x="104" y="24"/>
                </a:lnTo>
                <a:lnTo>
                  <a:pt x="88" y="34"/>
                </a:lnTo>
                <a:lnTo>
                  <a:pt x="72" y="46"/>
                </a:lnTo>
                <a:lnTo>
                  <a:pt x="58" y="58"/>
                </a:lnTo>
                <a:lnTo>
                  <a:pt x="46" y="72"/>
                </a:lnTo>
                <a:lnTo>
                  <a:pt x="34" y="88"/>
                </a:lnTo>
                <a:lnTo>
                  <a:pt x="24" y="104"/>
                </a:lnTo>
                <a:lnTo>
                  <a:pt x="16" y="122"/>
                </a:lnTo>
                <a:lnTo>
                  <a:pt x="10" y="140"/>
                </a:lnTo>
                <a:lnTo>
                  <a:pt x="4" y="158"/>
                </a:lnTo>
                <a:lnTo>
                  <a:pt x="2" y="178"/>
                </a:lnTo>
                <a:lnTo>
                  <a:pt x="0" y="198"/>
                </a:lnTo>
                <a:lnTo>
                  <a:pt x="0" y="198"/>
                </a:lnTo>
                <a:lnTo>
                  <a:pt x="2" y="218"/>
                </a:lnTo>
                <a:lnTo>
                  <a:pt x="4" y="238"/>
                </a:lnTo>
                <a:lnTo>
                  <a:pt x="10" y="258"/>
                </a:lnTo>
                <a:lnTo>
                  <a:pt x="16" y="276"/>
                </a:lnTo>
                <a:lnTo>
                  <a:pt x="24" y="292"/>
                </a:lnTo>
                <a:lnTo>
                  <a:pt x="34" y="310"/>
                </a:lnTo>
                <a:lnTo>
                  <a:pt x="46" y="324"/>
                </a:lnTo>
                <a:lnTo>
                  <a:pt x="58" y="338"/>
                </a:lnTo>
                <a:lnTo>
                  <a:pt x="72" y="352"/>
                </a:lnTo>
                <a:lnTo>
                  <a:pt x="88" y="362"/>
                </a:lnTo>
                <a:lnTo>
                  <a:pt x="104" y="372"/>
                </a:lnTo>
                <a:lnTo>
                  <a:pt x="122" y="382"/>
                </a:lnTo>
                <a:lnTo>
                  <a:pt x="140" y="388"/>
                </a:lnTo>
                <a:lnTo>
                  <a:pt x="158" y="392"/>
                </a:lnTo>
                <a:lnTo>
                  <a:pt x="178" y="396"/>
                </a:lnTo>
                <a:lnTo>
                  <a:pt x="198" y="396"/>
                </a:lnTo>
                <a:lnTo>
                  <a:pt x="198" y="396"/>
                </a:lnTo>
                <a:lnTo>
                  <a:pt x="220" y="396"/>
                </a:lnTo>
                <a:lnTo>
                  <a:pt x="238" y="392"/>
                </a:lnTo>
                <a:lnTo>
                  <a:pt x="258" y="388"/>
                </a:lnTo>
                <a:lnTo>
                  <a:pt x="276" y="382"/>
                </a:lnTo>
                <a:lnTo>
                  <a:pt x="294" y="372"/>
                </a:lnTo>
                <a:lnTo>
                  <a:pt x="310" y="362"/>
                </a:lnTo>
                <a:lnTo>
                  <a:pt x="326" y="352"/>
                </a:lnTo>
                <a:lnTo>
                  <a:pt x="340" y="338"/>
                </a:lnTo>
                <a:lnTo>
                  <a:pt x="352" y="324"/>
                </a:lnTo>
                <a:lnTo>
                  <a:pt x="364" y="310"/>
                </a:lnTo>
                <a:lnTo>
                  <a:pt x="374" y="292"/>
                </a:lnTo>
                <a:lnTo>
                  <a:pt x="382" y="276"/>
                </a:lnTo>
                <a:lnTo>
                  <a:pt x="388" y="258"/>
                </a:lnTo>
                <a:lnTo>
                  <a:pt x="394" y="238"/>
                </a:lnTo>
                <a:lnTo>
                  <a:pt x="396" y="218"/>
                </a:lnTo>
                <a:lnTo>
                  <a:pt x="398" y="198"/>
                </a:lnTo>
                <a:lnTo>
                  <a:pt x="398" y="198"/>
                </a:lnTo>
                <a:lnTo>
                  <a:pt x="396" y="178"/>
                </a:lnTo>
                <a:lnTo>
                  <a:pt x="394" y="158"/>
                </a:lnTo>
                <a:lnTo>
                  <a:pt x="388" y="140"/>
                </a:lnTo>
                <a:lnTo>
                  <a:pt x="382" y="122"/>
                </a:lnTo>
                <a:lnTo>
                  <a:pt x="374" y="104"/>
                </a:lnTo>
                <a:lnTo>
                  <a:pt x="364" y="88"/>
                </a:lnTo>
                <a:lnTo>
                  <a:pt x="352" y="72"/>
                </a:lnTo>
                <a:lnTo>
                  <a:pt x="340" y="58"/>
                </a:lnTo>
                <a:lnTo>
                  <a:pt x="326" y="46"/>
                </a:lnTo>
                <a:lnTo>
                  <a:pt x="310" y="34"/>
                </a:lnTo>
                <a:lnTo>
                  <a:pt x="294" y="24"/>
                </a:lnTo>
                <a:lnTo>
                  <a:pt x="276" y="16"/>
                </a:lnTo>
                <a:lnTo>
                  <a:pt x="258" y="8"/>
                </a:lnTo>
                <a:lnTo>
                  <a:pt x="238" y="4"/>
                </a:lnTo>
                <a:lnTo>
                  <a:pt x="220" y="0"/>
                </a:lnTo>
                <a:lnTo>
                  <a:pt x="198" y="0"/>
                </a:lnTo>
                <a:lnTo>
                  <a:pt x="198" y="0"/>
                </a:lnTo>
                <a:close/>
                <a:moveTo>
                  <a:pt x="146" y="198"/>
                </a:moveTo>
                <a:lnTo>
                  <a:pt x="146" y="198"/>
                </a:lnTo>
                <a:lnTo>
                  <a:pt x="146" y="204"/>
                </a:lnTo>
                <a:lnTo>
                  <a:pt x="230" y="244"/>
                </a:lnTo>
                <a:lnTo>
                  <a:pt x="230" y="244"/>
                </a:lnTo>
                <a:lnTo>
                  <a:pt x="236" y="240"/>
                </a:lnTo>
                <a:lnTo>
                  <a:pt x="242" y="236"/>
                </a:lnTo>
                <a:lnTo>
                  <a:pt x="250" y="234"/>
                </a:lnTo>
                <a:lnTo>
                  <a:pt x="258" y="232"/>
                </a:lnTo>
                <a:lnTo>
                  <a:pt x="258" y="232"/>
                </a:lnTo>
                <a:lnTo>
                  <a:pt x="266" y="234"/>
                </a:lnTo>
                <a:lnTo>
                  <a:pt x="274" y="236"/>
                </a:lnTo>
                <a:lnTo>
                  <a:pt x="280" y="240"/>
                </a:lnTo>
                <a:lnTo>
                  <a:pt x="286" y="244"/>
                </a:lnTo>
                <a:lnTo>
                  <a:pt x="290" y="250"/>
                </a:lnTo>
                <a:lnTo>
                  <a:pt x="294" y="256"/>
                </a:lnTo>
                <a:lnTo>
                  <a:pt x="296" y="264"/>
                </a:lnTo>
                <a:lnTo>
                  <a:pt x="298" y="272"/>
                </a:lnTo>
                <a:lnTo>
                  <a:pt x="298" y="272"/>
                </a:lnTo>
                <a:lnTo>
                  <a:pt x="296" y="280"/>
                </a:lnTo>
                <a:lnTo>
                  <a:pt x="294" y="288"/>
                </a:lnTo>
                <a:lnTo>
                  <a:pt x="290" y="294"/>
                </a:lnTo>
                <a:lnTo>
                  <a:pt x="286" y="300"/>
                </a:lnTo>
                <a:lnTo>
                  <a:pt x="280" y="304"/>
                </a:lnTo>
                <a:lnTo>
                  <a:pt x="274" y="308"/>
                </a:lnTo>
                <a:lnTo>
                  <a:pt x="266" y="310"/>
                </a:lnTo>
                <a:lnTo>
                  <a:pt x="258" y="312"/>
                </a:lnTo>
                <a:lnTo>
                  <a:pt x="258" y="312"/>
                </a:lnTo>
                <a:lnTo>
                  <a:pt x="250" y="310"/>
                </a:lnTo>
                <a:lnTo>
                  <a:pt x="242" y="308"/>
                </a:lnTo>
                <a:lnTo>
                  <a:pt x="236" y="304"/>
                </a:lnTo>
                <a:lnTo>
                  <a:pt x="230" y="300"/>
                </a:lnTo>
                <a:lnTo>
                  <a:pt x="226" y="294"/>
                </a:lnTo>
                <a:lnTo>
                  <a:pt x="222" y="288"/>
                </a:lnTo>
                <a:lnTo>
                  <a:pt x="220" y="280"/>
                </a:lnTo>
                <a:lnTo>
                  <a:pt x="218" y="272"/>
                </a:lnTo>
                <a:lnTo>
                  <a:pt x="218" y="272"/>
                </a:lnTo>
                <a:lnTo>
                  <a:pt x="220" y="266"/>
                </a:lnTo>
                <a:lnTo>
                  <a:pt x="136" y="226"/>
                </a:lnTo>
                <a:lnTo>
                  <a:pt x="136" y="226"/>
                </a:lnTo>
                <a:lnTo>
                  <a:pt x="130" y="230"/>
                </a:lnTo>
                <a:lnTo>
                  <a:pt x="124" y="234"/>
                </a:lnTo>
                <a:lnTo>
                  <a:pt x="116" y="236"/>
                </a:lnTo>
                <a:lnTo>
                  <a:pt x="108" y="238"/>
                </a:lnTo>
                <a:lnTo>
                  <a:pt x="108" y="238"/>
                </a:lnTo>
                <a:lnTo>
                  <a:pt x="100" y="236"/>
                </a:lnTo>
                <a:lnTo>
                  <a:pt x="92" y="234"/>
                </a:lnTo>
                <a:lnTo>
                  <a:pt x="86" y="230"/>
                </a:lnTo>
                <a:lnTo>
                  <a:pt x="80" y="226"/>
                </a:lnTo>
                <a:lnTo>
                  <a:pt x="74" y="220"/>
                </a:lnTo>
                <a:lnTo>
                  <a:pt x="72" y="214"/>
                </a:lnTo>
                <a:lnTo>
                  <a:pt x="68" y="206"/>
                </a:lnTo>
                <a:lnTo>
                  <a:pt x="68" y="198"/>
                </a:lnTo>
                <a:lnTo>
                  <a:pt x="68" y="198"/>
                </a:lnTo>
                <a:lnTo>
                  <a:pt x="68" y="190"/>
                </a:lnTo>
                <a:lnTo>
                  <a:pt x="72" y="182"/>
                </a:lnTo>
                <a:lnTo>
                  <a:pt x="74" y="176"/>
                </a:lnTo>
                <a:lnTo>
                  <a:pt x="80" y="170"/>
                </a:lnTo>
                <a:lnTo>
                  <a:pt x="86" y="166"/>
                </a:lnTo>
                <a:lnTo>
                  <a:pt x="92" y="162"/>
                </a:lnTo>
                <a:lnTo>
                  <a:pt x="100" y="160"/>
                </a:lnTo>
                <a:lnTo>
                  <a:pt x="108" y="158"/>
                </a:lnTo>
                <a:lnTo>
                  <a:pt x="108" y="158"/>
                </a:lnTo>
                <a:lnTo>
                  <a:pt x="116" y="160"/>
                </a:lnTo>
                <a:lnTo>
                  <a:pt x="124" y="162"/>
                </a:lnTo>
                <a:lnTo>
                  <a:pt x="130" y="166"/>
                </a:lnTo>
                <a:lnTo>
                  <a:pt x="136" y="172"/>
                </a:lnTo>
                <a:lnTo>
                  <a:pt x="220" y="130"/>
                </a:lnTo>
                <a:lnTo>
                  <a:pt x="220" y="130"/>
                </a:lnTo>
                <a:lnTo>
                  <a:pt x="218" y="124"/>
                </a:lnTo>
                <a:lnTo>
                  <a:pt x="218" y="124"/>
                </a:lnTo>
                <a:lnTo>
                  <a:pt x="220" y="116"/>
                </a:lnTo>
                <a:lnTo>
                  <a:pt x="222" y="110"/>
                </a:lnTo>
                <a:lnTo>
                  <a:pt x="226" y="102"/>
                </a:lnTo>
                <a:lnTo>
                  <a:pt x="230" y="98"/>
                </a:lnTo>
                <a:lnTo>
                  <a:pt x="236" y="92"/>
                </a:lnTo>
                <a:lnTo>
                  <a:pt x="242" y="88"/>
                </a:lnTo>
                <a:lnTo>
                  <a:pt x="250" y="86"/>
                </a:lnTo>
                <a:lnTo>
                  <a:pt x="258" y="86"/>
                </a:lnTo>
                <a:lnTo>
                  <a:pt x="258" y="86"/>
                </a:lnTo>
                <a:lnTo>
                  <a:pt x="266" y="86"/>
                </a:lnTo>
                <a:lnTo>
                  <a:pt x="274" y="88"/>
                </a:lnTo>
                <a:lnTo>
                  <a:pt x="280" y="92"/>
                </a:lnTo>
                <a:lnTo>
                  <a:pt x="286" y="98"/>
                </a:lnTo>
                <a:lnTo>
                  <a:pt x="290" y="102"/>
                </a:lnTo>
                <a:lnTo>
                  <a:pt x="294" y="110"/>
                </a:lnTo>
                <a:lnTo>
                  <a:pt x="296" y="116"/>
                </a:lnTo>
                <a:lnTo>
                  <a:pt x="298" y="124"/>
                </a:lnTo>
                <a:lnTo>
                  <a:pt x="298" y="124"/>
                </a:lnTo>
                <a:lnTo>
                  <a:pt x="296" y="132"/>
                </a:lnTo>
                <a:lnTo>
                  <a:pt x="294" y="140"/>
                </a:lnTo>
                <a:lnTo>
                  <a:pt x="290" y="146"/>
                </a:lnTo>
                <a:lnTo>
                  <a:pt x="286" y="152"/>
                </a:lnTo>
                <a:lnTo>
                  <a:pt x="280" y="158"/>
                </a:lnTo>
                <a:lnTo>
                  <a:pt x="274" y="162"/>
                </a:lnTo>
                <a:lnTo>
                  <a:pt x="266" y="164"/>
                </a:lnTo>
                <a:lnTo>
                  <a:pt x="258" y="164"/>
                </a:lnTo>
                <a:lnTo>
                  <a:pt x="258" y="164"/>
                </a:lnTo>
                <a:lnTo>
                  <a:pt x="250" y="164"/>
                </a:lnTo>
                <a:lnTo>
                  <a:pt x="242" y="160"/>
                </a:lnTo>
                <a:lnTo>
                  <a:pt x="236" y="156"/>
                </a:lnTo>
                <a:lnTo>
                  <a:pt x="230" y="152"/>
                </a:lnTo>
                <a:lnTo>
                  <a:pt x="146" y="192"/>
                </a:lnTo>
                <a:lnTo>
                  <a:pt x="146" y="192"/>
                </a:lnTo>
                <a:lnTo>
                  <a:pt x="146" y="198"/>
                </a:lnTo>
                <a:lnTo>
                  <a:pt x="146" y="19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121"/>
          <p:cNvSpPr>
            <a:spLocks/>
          </p:cNvSpPr>
          <p:nvPr/>
        </p:nvSpPr>
        <p:spPr bwMode="auto">
          <a:xfrm>
            <a:off x="7707857" y="3229754"/>
            <a:ext cx="2550680" cy="3251630"/>
          </a:xfrm>
          <a:custGeom>
            <a:avLst/>
            <a:gdLst/>
            <a:ahLst/>
            <a:cxnLst>
              <a:cxn ang="0">
                <a:pos x="170" y="224"/>
              </a:cxn>
              <a:cxn ang="0">
                <a:pos x="170" y="190"/>
              </a:cxn>
              <a:cxn ang="0">
                <a:pos x="174" y="186"/>
              </a:cxn>
              <a:cxn ang="0">
                <a:pos x="184" y="164"/>
              </a:cxn>
              <a:cxn ang="0">
                <a:pos x="188" y="152"/>
              </a:cxn>
              <a:cxn ang="0">
                <a:pos x="196" y="146"/>
              </a:cxn>
              <a:cxn ang="0">
                <a:pos x="202" y="128"/>
              </a:cxn>
              <a:cxn ang="0">
                <a:pos x="202" y="122"/>
              </a:cxn>
              <a:cxn ang="0">
                <a:pos x="196" y="112"/>
              </a:cxn>
              <a:cxn ang="0">
                <a:pos x="202" y="88"/>
              </a:cxn>
              <a:cxn ang="0">
                <a:pos x="204" y="58"/>
              </a:cxn>
              <a:cxn ang="0">
                <a:pos x="198" y="34"/>
              </a:cxn>
              <a:cxn ang="0">
                <a:pos x="190" y="24"/>
              </a:cxn>
              <a:cxn ang="0">
                <a:pos x="176" y="16"/>
              </a:cxn>
              <a:cxn ang="0">
                <a:pos x="166" y="14"/>
              </a:cxn>
              <a:cxn ang="0">
                <a:pos x="152" y="2"/>
              </a:cxn>
              <a:cxn ang="0">
                <a:pos x="130" y="0"/>
              </a:cxn>
              <a:cxn ang="0">
                <a:pos x="118" y="0"/>
              </a:cxn>
              <a:cxn ang="0">
                <a:pos x="96" y="4"/>
              </a:cxn>
              <a:cxn ang="0">
                <a:pos x="80" y="14"/>
              </a:cxn>
              <a:cxn ang="0">
                <a:pos x="70" y="26"/>
              </a:cxn>
              <a:cxn ang="0">
                <a:pos x="60" y="50"/>
              </a:cxn>
              <a:cxn ang="0">
                <a:pos x="62" y="90"/>
              </a:cxn>
              <a:cxn ang="0">
                <a:pos x="66" y="112"/>
              </a:cxn>
              <a:cxn ang="0">
                <a:pos x="60" y="122"/>
              </a:cxn>
              <a:cxn ang="0">
                <a:pos x="60" y="128"/>
              </a:cxn>
              <a:cxn ang="0">
                <a:pos x="66" y="146"/>
              </a:cxn>
              <a:cxn ang="0">
                <a:pos x="74" y="152"/>
              </a:cxn>
              <a:cxn ang="0">
                <a:pos x="76" y="164"/>
              </a:cxn>
              <a:cxn ang="0">
                <a:pos x="88" y="186"/>
              </a:cxn>
              <a:cxn ang="0">
                <a:pos x="92" y="190"/>
              </a:cxn>
              <a:cxn ang="0">
                <a:pos x="92" y="224"/>
              </a:cxn>
              <a:cxn ang="0">
                <a:pos x="86" y="234"/>
              </a:cxn>
              <a:cxn ang="0">
                <a:pos x="66" y="246"/>
              </a:cxn>
              <a:cxn ang="0">
                <a:pos x="26" y="264"/>
              </a:cxn>
              <a:cxn ang="0">
                <a:pos x="0" y="280"/>
              </a:cxn>
              <a:cxn ang="0">
                <a:pos x="12" y="290"/>
              </a:cxn>
              <a:cxn ang="0">
                <a:pos x="42" y="310"/>
              </a:cxn>
              <a:cxn ang="0">
                <a:pos x="78" y="324"/>
              </a:cxn>
              <a:cxn ang="0">
                <a:pos x="116" y="332"/>
              </a:cxn>
              <a:cxn ang="0">
                <a:pos x="136" y="334"/>
              </a:cxn>
              <a:cxn ang="0">
                <a:pos x="176" y="326"/>
              </a:cxn>
              <a:cxn ang="0">
                <a:pos x="214" y="312"/>
              </a:cxn>
              <a:cxn ang="0">
                <a:pos x="246" y="294"/>
              </a:cxn>
              <a:cxn ang="0">
                <a:pos x="262" y="280"/>
              </a:cxn>
              <a:cxn ang="0">
                <a:pos x="236" y="264"/>
              </a:cxn>
              <a:cxn ang="0">
                <a:pos x="196" y="246"/>
              </a:cxn>
              <a:cxn ang="0">
                <a:pos x="176" y="234"/>
              </a:cxn>
              <a:cxn ang="0">
                <a:pos x="170" y="224"/>
              </a:cxn>
            </a:cxnLst>
            <a:rect l="0" t="0" r="r" b="b"/>
            <a:pathLst>
              <a:path w="262" h="334">
                <a:moveTo>
                  <a:pt x="170" y="224"/>
                </a:moveTo>
                <a:lnTo>
                  <a:pt x="170" y="224"/>
                </a:lnTo>
                <a:lnTo>
                  <a:pt x="170" y="206"/>
                </a:lnTo>
                <a:lnTo>
                  <a:pt x="170" y="190"/>
                </a:lnTo>
                <a:lnTo>
                  <a:pt x="170" y="190"/>
                </a:lnTo>
                <a:lnTo>
                  <a:pt x="174" y="186"/>
                </a:lnTo>
                <a:lnTo>
                  <a:pt x="180" y="176"/>
                </a:lnTo>
                <a:lnTo>
                  <a:pt x="184" y="164"/>
                </a:lnTo>
                <a:lnTo>
                  <a:pt x="188" y="152"/>
                </a:lnTo>
                <a:lnTo>
                  <a:pt x="188" y="152"/>
                </a:lnTo>
                <a:lnTo>
                  <a:pt x="192" y="150"/>
                </a:lnTo>
                <a:lnTo>
                  <a:pt x="196" y="146"/>
                </a:lnTo>
                <a:lnTo>
                  <a:pt x="200" y="140"/>
                </a:lnTo>
                <a:lnTo>
                  <a:pt x="202" y="128"/>
                </a:lnTo>
                <a:lnTo>
                  <a:pt x="202" y="128"/>
                </a:lnTo>
                <a:lnTo>
                  <a:pt x="202" y="122"/>
                </a:lnTo>
                <a:lnTo>
                  <a:pt x="200" y="118"/>
                </a:lnTo>
                <a:lnTo>
                  <a:pt x="196" y="112"/>
                </a:lnTo>
                <a:lnTo>
                  <a:pt x="196" y="112"/>
                </a:lnTo>
                <a:lnTo>
                  <a:pt x="202" y="88"/>
                </a:lnTo>
                <a:lnTo>
                  <a:pt x="204" y="74"/>
                </a:lnTo>
                <a:lnTo>
                  <a:pt x="204" y="58"/>
                </a:lnTo>
                <a:lnTo>
                  <a:pt x="200" y="42"/>
                </a:lnTo>
                <a:lnTo>
                  <a:pt x="198" y="34"/>
                </a:lnTo>
                <a:lnTo>
                  <a:pt x="194" y="28"/>
                </a:lnTo>
                <a:lnTo>
                  <a:pt x="190" y="24"/>
                </a:lnTo>
                <a:lnTo>
                  <a:pt x="184" y="18"/>
                </a:lnTo>
                <a:lnTo>
                  <a:pt x="176" y="16"/>
                </a:lnTo>
                <a:lnTo>
                  <a:pt x="166" y="14"/>
                </a:lnTo>
                <a:lnTo>
                  <a:pt x="166" y="14"/>
                </a:lnTo>
                <a:lnTo>
                  <a:pt x="162" y="8"/>
                </a:lnTo>
                <a:lnTo>
                  <a:pt x="152" y="2"/>
                </a:lnTo>
                <a:lnTo>
                  <a:pt x="142" y="0"/>
                </a:lnTo>
                <a:lnTo>
                  <a:pt x="130" y="0"/>
                </a:lnTo>
                <a:lnTo>
                  <a:pt x="130" y="0"/>
                </a:lnTo>
                <a:lnTo>
                  <a:pt x="118" y="0"/>
                </a:lnTo>
                <a:lnTo>
                  <a:pt x="106" y="2"/>
                </a:lnTo>
                <a:lnTo>
                  <a:pt x="96" y="4"/>
                </a:lnTo>
                <a:lnTo>
                  <a:pt x="88" y="8"/>
                </a:lnTo>
                <a:lnTo>
                  <a:pt x="80" y="14"/>
                </a:lnTo>
                <a:lnTo>
                  <a:pt x="74" y="20"/>
                </a:lnTo>
                <a:lnTo>
                  <a:pt x="70" y="26"/>
                </a:lnTo>
                <a:lnTo>
                  <a:pt x="66" y="34"/>
                </a:lnTo>
                <a:lnTo>
                  <a:pt x="60" y="50"/>
                </a:lnTo>
                <a:lnTo>
                  <a:pt x="60" y="70"/>
                </a:lnTo>
                <a:lnTo>
                  <a:pt x="62" y="90"/>
                </a:lnTo>
                <a:lnTo>
                  <a:pt x="66" y="112"/>
                </a:lnTo>
                <a:lnTo>
                  <a:pt x="66" y="112"/>
                </a:lnTo>
                <a:lnTo>
                  <a:pt x="62" y="118"/>
                </a:lnTo>
                <a:lnTo>
                  <a:pt x="60" y="122"/>
                </a:lnTo>
                <a:lnTo>
                  <a:pt x="60" y="128"/>
                </a:lnTo>
                <a:lnTo>
                  <a:pt x="60" y="128"/>
                </a:lnTo>
                <a:lnTo>
                  <a:pt x="62" y="140"/>
                </a:lnTo>
                <a:lnTo>
                  <a:pt x="66" y="146"/>
                </a:lnTo>
                <a:lnTo>
                  <a:pt x="70" y="150"/>
                </a:lnTo>
                <a:lnTo>
                  <a:pt x="74" y="152"/>
                </a:lnTo>
                <a:lnTo>
                  <a:pt x="74" y="152"/>
                </a:lnTo>
                <a:lnTo>
                  <a:pt x="76" y="164"/>
                </a:lnTo>
                <a:lnTo>
                  <a:pt x="82" y="176"/>
                </a:lnTo>
                <a:lnTo>
                  <a:pt x="88" y="186"/>
                </a:lnTo>
                <a:lnTo>
                  <a:pt x="92" y="190"/>
                </a:lnTo>
                <a:lnTo>
                  <a:pt x="92" y="190"/>
                </a:lnTo>
                <a:lnTo>
                  <a:pt x="92" y="206"/>
                </a:lnTo>
                <a:lnTo>
                  <a:pt x="92" y="224"/>
                </a:lnTo>
                <a:lnTo>
                  <a:pt x="92" y="224"/>
                </a:lnTo>
                <a:lnTo>
                  <a:pt x="86" y="234"/>
                </a:lnTo>
                <a:lnTo>
                  <a:pt x="78" y="240"/>
                </a:lnTo>
                <a:lnTo>
                  <a:pt x="66" y="246"/>
                </a:lnTo>
                <a:lnTo>
                  <a:pt x="54" y="252"/>
                </a:lnTo>
                <a:lnTo>
                  <a:pt x="26" y="264"/>
                </a:lnTo>
                <a:lnTo>
                  <a:pt x="12" y="270"/>
                </a:lnTo>
                <a:lnTo>
                  <a:pt x="0" y="280"/>
                </a:lnTo>
                <a:lnTo>
                  <a:pt x="0" y="280"/>
                </a:lnTo>
                <a:lnTo>
                  <a:pt x="12" y="290"/>
                </a:lnTo>
                <a:lnTo>
                  <a:pt x="26" y="302"/>
                </a:lnTo>
                <a:lnTo>
                  <a:pt x="42" y="310"/>
                </a:lnTo>
                <a:lnTo>
                  <a:pt x="60" y="318"/>
                </a:lnTo>
                <a:lnTo>
                  <a:pt x="78" y="324"/>
                </a:lnTo>
                <a:lnTo>
                  <a:pt x="96" y="330"/>
                </a:lnTo>
                <a:lnTo>
                  <a:pt x="116" y="332"/>
                </a:lnTo>
                <a:lnTo>
                  <a:pt x="136" y="334"/>
                </a:lnTo>
                <a:lnTo>
                  <a:pt x="136" y="334"/>
                </a:lnTo>
                <a:lnTo>
                  <a:pt x="156" y="332"/>
                </a:lnTo>
                <a:lnTo>
                  <a:pt x="176" y="326"/>
                </a:lnTo>
                <a:lnTo>
                  <a:pt x="196" y="320"/>
                </a:lnTo>
                <a:lnTo>
                  <a:pt x="214" y="312"/>
                </a:lnTo>
                <a:lnTo>
                  <a:pt x="232" y="302"/>
                </a:lnTo>
                <a:lnTo>
                  <a:pt x="246" y="294"/>
                </a:lnTo>
                <a:lnTo>
                  <a:pt x="262" y="280"/>
                </a:lnTo>
                <a:lnTo>
                  <a:pt x="262" y="280"/>
                </a:lnTo>
                <a:lnTo>
                  <a:pt x="250" y="272"/>
                </a:lnTo>
                <a:lnTo>
                  <a:pt x="236" y="264"/>
                </a:lnTo>
                <a:lnTo>
                  <a:pt x="208" y="252"/>
                </a:lnTo>
                <a:lnTo>
                  <a:pt x="196" y="246"/>
                </a:lnTo>
                <a:lnTo>
                  <a:pt x="184" y="240"/>
                </a:lnTo>
                <a:lnTo>
                  <a:pt x="176" y="234"/>
                </a:lnTo>
                <a:lnTo>
                  <a:pt x="170" y="224"/>
                </a:lnTo>
                <a:lnTo>
                  <a:pt x="170" y="22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grpSp>
        <p:nvGrpSpPr>
          <p:cNvPr id="25" name="组 4"/>
          <p:cNvGrpSpPr/>
          <p:nvPr/>
        </p:nvGrpSpPr>
        <p:grpSpPr>
          <a:xfrm>
            <a:off x="8564500" y="3341803"/>
            <a:ext cx="832660" cy="997921"/>
            <a:chOff x="1536700" y="911225"/>
            <a:chExt cx="831850" cy="996950"/>
          </a:xfrm>
          <a:solidFill>
            <a:schemeClr val="bg1"/>
          </a:solidFill>
        </p:grpSpPr>
        <p:sp>
          <p:nvSpPr>
            <p:cNvPr id="26" name="Freeform 47"/>
            <p:cNvSpPr>
              <a:spLocks/>
            </p:cNvSpPr>
            <p:nvPr/>
          </p:nvSpPr>
          <p:spPr bwMode="auto">
            <a:xfrm>
              <a:off x="1838325" y="1765300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2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2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6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2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2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6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7" name="Freeform 48"/>
            <p:cNvSpPr>
              <a:spLocks/>
            </p:cNvSpPr>
            <p:nvPr/>
          </p:nvSpPr>
          <p:spPr bwMode="auto">
            <a:xfrm>
              <a:off x="1838325" y="1857375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0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0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4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0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0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4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8" name="Freeform 49"/>
            <p:cNvSpPr>
              <a:spLocks noEditPoints="1"/>
            </p:cNvSpPr>
            <p:nvPr/>
          </p:nvSpPr>
          <p:spPr bwMode="auto">
            <a:xfrm>
              <a:off x="1714500" y="1143000"/>
              <a:ext cx="476250" cy="581025"/>
            </a:xfrm>
            <a:custGeom>
              <a:avLst/>
              <a:gdLst/>
              <a:ahLst/>
              <a:cxnLst>
                <a:cxn ang="0">
                  <a:pos x="150" y="0"/>
                </a:cxn>
                <a:cxn ang="0">
                  <a:pos x="142" y="0"/>
                </a:cxn>
                <a:cxn ang="0">
                  <a:pos x="100" y="10"/>
                </a:cxn>
                <a:cxn ang="0">
                  <a:pos x="62" y="28"/>
                </a:cxn>
                <a:cxn ang="0">
                  <a:pos x="32" y="58"/>
                </a:cxn>
                <a:cxn ang="0">
                  <a:pos x="12" y="94"/>
                </a:cxn>
                <a:cxn ang="0">
                  <a:pos x="2" y="136"/>
                </a:cxn>
                <a:cxn ang="0">
                  <a:pos x="2" y="166"/>
                </a:cxn>
                <a:cxn ang="0">
                  <a:pos x="16" y="214"/>
                </a:cxn>
                <a:cxn ang="0">
                  <a:pos x="56" y="266"/>
                </a:cxn>
                <a:cxn ang="0">
                  <a:pos x="72" y="290"/>
                </a:cxn>
                <a:cxn ang="0">
                  <a:pos x="78" y="322"/>
                </a:cxn>
                <a:cxn ang="0">
                  <a:pos x="78" y="340"/>
                </a:cxn>
                <a:cxn ang="0">
                  <a:pos x="96" y="364"/>
                </a:cxn>
                <a:cxn ang="0">
                  <a:pos x="150" y="366"/>
                </a:cxn>
                <a:cxn ang="0">
                  <a:pos x="192" y="366"/>
                </a:cxn>
                <a:cxn ang="0">
                  <a:pos x="214" y="356"/>
                </a:cxn>
                <a:cxn ang="0">
                  <a:pos x="224" y="334"/>
                </a:cxn>
                <a:cxn ang="0">
                  <a:pos x="224" y="304"/>
                </a:cxn>
                <a:cxn ang="0">
                  <a:pos x="236" y="276"/>
                </a:cxn>
                <a:cxn ang="0">
                  <a:pos x="266" y="242"/>
                </a:cxn>
                <a:cxn ang="0">
                  <a:pos x="290" y="198"/>
                </a:cxn>
                <a:cxn ang="0">
                  <a:pos x="300" y="150"/>
                </a:cxn>
                <a:cxn ang="0">
                  <a:pos x="298" y="122"/>
                </a:cxn>
                <a:cxn ang="0">
                  <a:pos x="284" y="82"/>
                </a:cxn>
                <a:cxn ang="0">
                  <a:pos x="260" y="48"/>
                </a:cxn>
                <a:cxn ang="0">
                  <a:pos x="226" y="22"/>
                </a:cxn>
                <a:cxn ang="0">
                  <a:pos x="188" y="6"/>
                </a:cxn>
                <a:cxn ang="0">
                  <a:pos x="158" y="0"/>
                </a:cxn>
                <a:cxn ang="0">
                  <a:pos x="244" y="156"/>
                </a:cxn>
                <a:cxn ang="0">
                  <a:pos x="234" y="146"/>
                </a:cxn>
                <a:cxn ang="0">
                  <a:pos x="232" y="126"/>
                </a:cxn>
                <a:cxn ang="0">
                  <a:pos x="214" y="92"/>
                </a:cxn>
                <a:cxn ang="0">
                  <a:pos x="182" y="72"/>
                </a:cxn>
                <a:cxn ang="0">
                  <a:pos x="160" y="68"/>
                </a:cxn>
                <a:cxn ang="0">
                  <a:pos x="150" y="50"/>
                </a:cxn>
                <a:cxn ang="0">
                  <a:pos x="156" y="38"/>
                </a:cxn>
                <a:cxn ang="0">
                  <a:pos x="170" y="32"/>
                </a:cxn>
                <a:cxn ang="0">
                  <a:pos x="226" y="52"/>
                </a:cxn>
                <a:cxn ang="0">
                  <a:pos x="262" y="98"/>
                </a:cxn>
                <a:cxn ang="0">
                  <a:pos x="270" y="138"/>
                </a:cxn>
                <a:cxn ang="0">
                  <a:pos x="266" y="152"/>
                </a:cxn>
                <a:cxn ang="0">
                  <a:pos x="252" y="158"/>
                </a:cxn>
              </a:cxnLst>
              <a:rect l="0" t="0" r="r" b="b"/>
              <a:pathLst>
                <a:path w="300" h="366">
                  <a:moveTo>
                    <a:pt x="158" y="0"/>
                  </a:moveTo>
                  <a:lnTo>
                    <a:pt x="158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28" y="2"/>
                  </a:lnTo>
                  <a:lnTo>
                    <a:pt x="114" y="6"/>
                  </a:lnTo>
                  <a:lnTo>
                    <a:pt x="100" y="10"/>
                  </a:lnTo>
                  <a:lnTo>
                    <a:pt x="88" y="14"/>
                  </a:lnTo>
                  <a:lnTo>
                    <a:pt x="74" y="22"/>
                  </a:lnTo>
                  <a:lnTo>
                    <a:pt x="62" y="28"/>
                  </a:lnTo>
                  <a:lnTo>
                    <a:pt x="52" y="38"/>
                  </a:lnTo>
                  <a:lnTo>
                    <a:pt x="42" y="48"/>
                  </a:lnTo>
                  <a:lnTo>
                    <a:pt x="32" y="58"/>
                  </a:lnTo>
                  <a:lnTo>
                    <a:pt x="24" y="68"/>
                  </a:lnTo>
                  <a:lnTo>
                    <a:pt x="18" y="82"/>
                  </a:lnTo>
                  <a:lnTo>
                    <a:pt x="12" y="94"/>
                  </a:lnTo>
                  <a:lnTo>
                    <a:pt x="6" y="108"/>
                  </a:lnTo>
                  <a:lnTo>
                    <a:pt x="4" y="122"/>
                  </a:lnTo>
                  <a:lnTo>
                    <a:pt x="2" y="13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2" y="166"/>
                  </a:lnTo>
                  <a:lnTo>
                    <a:pt x="4" y="182"/>
                  </a:lnTo>
                  <a:lnTo>
                    <a:pt x="10" y="198"/>
                  </a:lnTo>
                  <a:lnTo>
                    <a:pt x="16" y="214"/>
                  </a:lnTo>
                  <a:lnTo>
                    <a:pt x="26" y="228"/>
                  </a:lnTo>
                  <a:lnTo>
                    <a:pt x="34" y="242"/>
                  </a:lnTo>
                  <a:lnTo>
                    <a:pt x="56" y="266"/>
                  </a:lnTo>
                  <a:lnTo>
                    <a:pt x="56" y="266"/>
                  </a:lnTo>
                  <a:lnTo>
                    <a:pt x="66" y="276"/>
                  </a:lnTo>
                  <a:lnTo>
                    <a:pt x="72" y="290"/>
                  </a:lnTo>
                  <a:lnTo>
                    <a:pt x="72" y="290"/>
                  </a:lnTo>
                  <a:lnTo>
                    <a:pt x="76" y="304"/>
                  </a:lnTo>
                  <a:lnTo>
                    <a:pt x="78" y="322"/>
                  </a:lnTo>
                  <a:lnTo>
                    <a:pt x="78" y="334"/>
                  </a:lnTo>
                  <a:lnTo>
                    <a:pt x="78" y="334"/>
                  </a:lnTo>
                  <a:lnTo>
                    <a:pt x="78" y="340"/>
                  </a:lnTo>
                  <a:lnTo>
                    <a:pt x="80" y="346"/>
                  </a:lnTo>
                  <a:lnTo>
                    <a:pt x="86" y="356"/>
                  </a:lnTo>
                  <a:lnTo>
                    <a:pt x="96" y="364"/>
                  </a:lnTo>
                  <a:lnTo>
                    <a:pt x="102" y="366"/>
                  </a:lnTo>
                  <a:lnTo>
                    <a:pt x="110" y="366"/>
                  </a:lnTo>
                  <a:lnTo>
                    <a:pt x="150" y="366"/>
                  </a:lnTo>
                  <a:lnTo>
                    <a:pt x="150" y="366"/>
                  </a:lnTo>
                  <a:lnTo>
                    <a:pt x="192" y="366"/>
                  </a:lnTo>
                  <a:lnTo>
                    <a:pt x="192" y="366"/>
                  </a:lnTo>
                  <a:lnTo>
                    <a:pt x="198" y="366"/>
                  </a:lnTo>
                  <a:lnTo>
                    <a:pt x="204" y="364"/>
                  </a:lnTo>
                  <a:lnTo>
                    <a:pt x="214" y="356"/>
                  </a:lnTo>
                  <a:lnTo>
                    <a:pt x="220" y="346"/>
                  </a:lnTo>
                  <a:lnTo>
                    <a:pt x="222" y="340"/>
                  </a:lnTo>
                  <a:lnTo>
                    <a:pt x="224" y="334"/>
                  </a:lnTo>
                  <a:lnTo>
                    <a:pt x="224" y="322"/>
                  </a:lnTo>
                  <a:lnTo>
                    <a:pt x="224" y="322"/>
                  </a:lnTo>
                  <a:lnTo>
                    <a:pt x="224" y="304"/>
                  </a:lnTo>
                  <a:lnTo>
                    <a:pt x="228" y="290"/>
                  </a:lnTo>
                  <a:lnTo>
                    <a:pt x="228" y="290"/>
                  </a:lnTo>
                  <a:lnTo>
                    <a:pt x="236" y="276"/>
                  </a:lnTo>
                  <a:lnTo>
                    <a:pt x="244" y="266"/>
                  </a:lnTo>
                  <a:lnTo>
                    <a:pt x="244" y="266"/>
                  </a:lnTo>
                  <a:lnTo>
                    <a:pt x="266" y="242"/>
                  </a:lnTo>
                  <a:lnTo>
                    <a:pt x="276" y="228"/>
                  </a:lnTo>
                  <a:lnTo>
                    <a:pt x="284" y="214"/>
                  </a:lnTo>
                  <a:lnTo>
                    <a:pt x="290" y="198"/>
                  </a:lnTo>
                  <a:lnTo>
                    <a:pt x="296" y="182"/>
                  </a:lnTo>
                  <a:lnTo>
                    <a:pt x="298" y="166"/>
                  </a:lnTo>
                  <a:lnTo>
                    <a:pt x="300" y="150"/>
                  </a:lnTo>
                  <a:lnTo>
                    <a:pt x="300" y="150"/>
                  </a:lnTo>
                  <a:lnTo>
                    <a:pt x="300" y="136"/>
                  </a:lnTo>
                  <a:lnTo>
                    <a:pt x="298" y="122"/>
                  </a:lnTo>
                  <a:lnTo>
                    <a:pt x="294" y="108"/>
                  </a:lnTo>
                  <a:lnTo>
                    <a:pt x="290" y="94"/>
                  </a:lnTo>
                  <a:lnTo>
                    <a:pt x="284" y="82"/>
                  </a:lnTo>
                  <a:lnTo>
                    <a:pt x="276" y="70"/>
                  </a:lnTo>
                  <a:lnTo>
                    <a:pt x="268" y="58"/>
                  </a:lnTo>
                  <a:lnTo>
                    <a:pt x="260" y="48"/>
                  </a:lnTo>
                  <a:lnTo>
                    <a:pt x="250" y="38"/>
                  </a:lnTo>
                  <a:lnTo>
                    <a:pt x="238" y="30"/>
                  </a:lnTo>
                  <a:lnTo>
                    <a:pt x="226" y="22"/>
                  </a:lnTo>
                  <a:lnTo>
                    <a:pt x="214" y="14"/>
                  </a:lnTo>
                  <a:lnTo>
                    <a:pt x="202" y="10"/>
                  </a:lnTo>
                  <a:lnTo>
                    <a:pt x="188" y="6"/>
                  </a:lnTo>
                  <a:lnTo>
                    <a:pt x="174" y="2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252" y="158"/>
                  </a:moveTo>
                  <a:lnTo>
                    <a:pt x="252" y="158"/>
                  </a:lnTo>
                  <a:lnTo>
                    <a:pt x="244" y="156"/>
                  </a:lnTo>
                  <a:lnTo>
                    <a:pt x="238" y="152"/>
                  </a:lnTo>
                  <a:lnTo>
                    <a:pt x="238" y="152"/>
                  </a:lnTo>
                  <a:lnTo>
                    <a:pt x="234" y="146"/>
                  </a:lnTo>
                  <a:lnTo>
                    <a:pt x="232" y="138"/>
                  </a:lnTo>
                  <a:lnTo>
                    <a:pt x="232" y="138"/>
                  </a:lnTo>
                  <a:lnTo>
                    <a:pt x="232" y="126"/>
                  </a:lnTo>
                  <a:lnTo>
                    <a:pt x="228" y="112"/>
                  </a:lnTo>
                  <a:lnTo>
                    <a:pt x="222" y="102"/>
                  </a:lnTo>
                  <a:lnTo>
                    <a:pt x="214" y="92"/>
                  </a:lnTo>
                  <a:lnTo>
                    <a:pt x="204" y="84"/>
                  </a:lnTo>
                  <a:lnTo>
                    <a:pt x="194" y="76"/>
                  </a:lnTo>
                  <a:lnTo>
                    <a:pt x="182" y="72"/>
                  </a:lnTo>
                  <a:lnTo>
                    <a:pt x="168" y="70"/>
                  </a:lnTo>
                  <a:lnTo>
                    <a:pt x="168" y="70"/>
                  </a:lnTo>
                  <a:lnTo>
                    <a:pt x="160" y="68"/>
                  </a:lnTo>
                  <a:lnTo>
                    <a:pt x="154" y="64"/>
                  </a:lnTo>
                  <a:lnTo>
                    <a:pt x="150" y="58"/>
                  </a:lnTo>
                  <a:lnTo>
                    <a:pt x="150" y="50"/>
                  </a:lnTo>
                  <a:lnTo>
                    <a:pt x="150" y="50"/>
                  </a:lnTo>
                  <a:lnTo>
                    <a:pt x="152" y="42"/>
                  </a:lnTo>
                  <a:lnTo>
                    <a:pt x="156" y="38"/>
                  </a:lnTo>
                  <a:lnTo>
                    <a:pt x="162" y="34"/>
                  </a:lnTo>
                  <a:lnTo>
                    <a:pt x="170" y="32"/>
                  </a:lnTo>
                  <a:lnTo>
                    <a:pt x="170" y="32"/>
                  </a:lnTo>
                  <a:lnTo>
                    <a:pt x="190" y="36"/>
                  </a:lnTo>
                  <a:lnTo>
                    <a:pt x="210" y="42"/>
                  </a:lnTo>
                  <a:lnTo>
                    <a:pt x="226" y="52"/>
                  </a:lnTo>
                  <a:lnTo>
                    <a:pt x="242" y="66"/>
                  </a:lnTo>
                  <a:lnTo>
                    <a:pt x="254" y="80"/>
                  </a:lnTo>
                  <a:lnTo>
                    <a:pt x="262" y="98"/>
                  </a:lnTo>
                  <a:lnTo>
                    <a:pt x="268" y="118"/>
                  </a:lnTo>
                  <a:lnTo>
                    <a:pt x="270" y="138"/>
                  </a:lnTo>
                  <a:lnTo>
                    <a:pt x="270" y="138"/>
                  </a:lnTo>
                  <a:lnTo>
                    <a:pt x="270" y="146"/>
                  </a:lnTo>
                  <a:lnTo>
                    <a:pt x="266" y="152"/>
                  </a:lnTo>
                  <a:lnTo>
                    <a:pt x="266" y="152"/>
                  </a:lnTo>
                  <a:lnTo>
                    <a:pt x="260" y="156"/>
                  </a:lnTo>
                  <a:lnTo>
                    <a:pt x="252" y="158"/>
                  </a:lnTo>
                  <a:lnTo>
                    <a:pt x="252" y="15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9" name="Rectangle 50"/>
            <p:cNvSpPr>
              <a:spLocks noChangeArrowheads="1"/>
            </p:cNvSpPr>
            <p:nvPr/>
          </p:nvSpPr>
          <p:spPr bwMode="auto">
            <a:xfrm>
              <a:off x="1838325" y="1609725"/>
              <a:ext cx="234950" cy="1143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0" name="Rectangle 51"/>
            <p:cNvSpPr>
              <a:spLocks noChangeArrowheads="1"/>
            </p:cNvSpPr>
            <p:nvPr/>
          </p:nvSpPr>
          <p:spPr bwMode="auto">
            <a:xfrm>
              <a:off x="1838325" y="1765300"/>
              <a:ext cx="234950" cy="508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1" name="Freeform 52"/>
            <p:cNvSpPr>
              <a:spLocks/>
            </p:cNvSpPr>
            <p:nvPr/>
          </p:nvSpPr>
          <p:spPr bwMode="auto">
            <a:xfrm>
              <a:off x="1927225" y="911225"/>
              <a:ext cx="53975" cy="180975"/>
            </a:xfrm>
            <a:custGeom>
              <a:avLst/>
              <a:gdLst/>
              <a:ahLst/>
              <a:cxnLst>
                <a:cxn ang="0">
                  <a:pos x="34" y="112"/>
                </a:cxn>
                <a:cxn ang="0">
                  <a:pos x="4" y="114"/>
                </a:cxn>
                <a:cxn ang="0">
                  <a:pos x="0" y="0"/>
                </a:cxn>
                <a:cxn ang="0">
                  <a:pos x="28" y="0"/>
                </a:cxn>
                <a:cxn ang="0">
                  <a:pos x="34" y="112"/>
                </a:cxn>
              </a:cxnLst>
              <a:rect l="0" t="0" r="r" b="b"/>
              <a:pathLst>
                <a:path w="34" h="114">
                  <a:moveTo>
                    <a:pt x="34" y="112"/>
                  </a:moveTo>
                  <a:lnTo>
                    <a:pt x="4" y="11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34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2" name="Freeform 53"/>
            <p:cNvSpPr>
              <a:spLocks/>
            </p:cNvSpPr>
            <p:nvPr/>
          </p:nvSpPr>
          <p:spPr bwMode="auto">
            <a:xfrm>
              <a:off x="1698625" y="962025"/>
              <a:ext cx="130175" cy="177800"/>
            </a:xfrm>
            <a:custGeom>
              <a:avLst/>
              <a:gdLst/>
              <a:ahLst/>
              <a:cxnLst>
                <a:cxn ang="0">
                  <a:pos x="58" y="112"/>
                </a:cxn>
                <a:cxn ang="0">
                  <a:pos x="0" y="14"/>
                </a:cxn>
                <a:cxn ang="0">
                  <a:pos x="26" y="0"/>
                </a:cxn>
                <a:cxn ang="0">
                  <a:pos x="82" y="98"/>
                </a:cxn>
                <a:cxn ang="0">
                  <a:pos x="58" y="112"/>
                </a:cxn>
              </a:cxnLst>
              <a:rect l="0" t="0" r="r" b="b"/>
              <a:pathLst>
                <a:path w="82" h="112">
                  <a:moveTo>
                    <a:pt x="58" y="112"/>
                  </a:moveTo>
                  <a:lnTo>
                    <a:pt x="0" y="14"/>
                  </a:lnTo>
                  <a:lnTo>
                    <a:pt x="26" y="0"/>
                  </a:lnTo>
                  <a:lnTo>
                    <a:pt x="82" y="98"/>
                  </a:lnTo>
                  <a:lnTo>
                    <a:pt x="58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3" name="Freeform 54"/>
            <p:cNvSpPr>
              <a:spLocks/>
            </p:cNvSpPr>
            <p:nvPr/>
          </p:nvSpPr>
          <p:spPr bwMode="auto">
            <a:xfrm>
              <a:off x="1536700" y="1123950"/>
              <a:ext cx="180975" cy="1301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14" y="58"/>
                </a:cxn>
                <a:cxn ang="0">
                  <a:pos x="98" y="82"/>
                </a:cxn>
                <a:cxn ang="0">
                  <a:pos x="0" y="26"/>
                </a:cxn>
                <a:cxn ang="0">
                  <a:pos x="14" y="0"/>
                </a:cxn>
              </a:cxnLst>
              <a:rect l="0" t="0" r="r" b="b"/>
              <a:pathLst>
                <a:path w="114" h="82">
                  <a:moveTo>
                    <a:pt x="14" y="0"/>
                  </a:moveTo>
                  <a:lnTo>
                    <a:pt x="114" y="58"/>
                  </a:lnTo>
                  <a:lnTo>
                    <a:pt x="98" y="82"/>
                  </a:lnTo>
                  <a:lnTo>
                    <a:pt x="0" y="26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4" name="Freeform 55"/>
            <p:cNvSpPr>
              <a:spLocks/>
            </p:cNvSpPr>
            <p:nvPr/>
          </p:nvSpPr>
          <p:spPr bwMode="auto">
            <a:xfrm>
              <a:off x="2190750" y="1123950"/>
              <a:ext cx="177800" cy="130175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0" y="58"/>
                </a:cxn>
                <a:cxn ang="0">
                  <a:pos x="14" y="82"/>
                </a:cxn>
                <a:cxn ang="0">
                  <a:pos x="112" y="26"/>
                </a:cxn>
                <a:cxn ang="0">
                  <a:pos x="98" y="0"/>
                </a:cxn>
              </a:cxnLst>
              <a:rect l="0" t="0" r="r" b="b"/>
              <a:pathLst>
                <a:path w="112" h="82">
                  <a:moveTo>
                    <a:pt x="98" y="0"/>
                  </a:moveTo>
                  <a:lnTo>
                    <a:pt x="0" y="58"/>
                  </a:lnTo>
                  <a:lnTo>
                    <a:pt x="14" y="82"/>
                  </a:lnTo>
                  <a:lnTo>
                    <a:pt x="112" y="26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5" name="Freeform 56"/>
            <p:cNvSpPr>
              <a:spLocks/>
            </p:cNvSpPr>
            <p:nvPr/>
          </p:nvSpPr>
          <p:spPr bwMode="auto">
            <a:xfrm>
              <a:off x="2076450" y="962025"/>
              <a:ext cx="130175" cy="177800"/>
            </a:xfrm>
            <a:custGeom>
              <a:avLst/>
              <a:gdLst/>
              <a:ahLst/>
              <a:cxnLst>
                <a:cxn ang="0">
                  <a:pos x="26" y="112"/>
                </a:cxn>
                <a:cxn ang="0">
                  <a:pos x="0" y="98"/>
                </a:cxn>
                <a:cxn ang="0">
                  <a:pos x="58" y="0"/>
                </a:cxn>
                <a:cxn ang="0">
                  <a:pos x="82" y="14"/>
                </a:cxn>
                <a:cxn ang="0">
                  <a:pos x="26" y="112"/>
                </a:cxn>
              </a:cxnLst>
              <a:rect l="0" t="0" r="r" b="b"/>
              <a:pathLst>
                <a:path w="82" h="112">
                  <a:moveTo>
                    <a:pt x="26" y="112"/>
                  </a:moveTo>
                  <a:lnTo>
                    <a:pt x="0" y="98"/>
                  </a:lnTo>
                  <a:lnTo>
                    <a:pt x="58" y="0"/>
                  </a:lnTo>
                  <a:lnTo>
                    <a:pt x="82" y="14"/>
                  </a:lnTo>
                  <a:lnTo>
                    <a:pt x="26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</p:grpSp>
      <p:pic>
        <p:nvPicPr>
          <p:cNvPr id="36" name="图片 3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0530" y="24616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113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点击此处添加</a:t>
            </a:r>
            <a:r>
              <a:rPr lang="zh-CN" altLang="en-US" dirty="0" smtClean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77936" y="4846097"/>
            <a:ext cx="5471208" cy="853619"/>
          </a:xfrm>
          <a:prstGeom prst="rect">
            <a:avLst/>
          </a:prstGeom>
          <a:solidFill>
            <a:srgbClr val="FFC000"/>
          </a:solidFill>
          <a:ln w="9525" cap="flat" cmpd="sng" algn="ctr">
            <a:noFill/>
            <a:prstDash val="solid"/>
          </a:ln>
          <a:effectLst/>
        </p:spPr>
        <p:txBody>
          <a:bodyPr lIns="91438" tIns="45719" rIns="91438" bIns="45719" rtlCol="0" anchor="ctr"/>
          <a:lstStyle/>
          <a:p>
            <a:pPr marL="0" marR="0" lvl="0" indent="0" algn="ctr" defTabSz="45718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03635" y="1443888"/>
            <a:ext cx="9867638" cy="95410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457189"/>
            <a:r>
              <a:rPr kumimoji="1" lang="en-US" altLang="zh-CN" sz="2800" b="1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ADD YOUR TITLE</a:t>
            </a:r>
            <a:endParaRPr kumimoji="1" lang="en-US" altLang="zh-CN" sz="2800" b="1" dirty="0">
              <a:solidFill>
                <a:srgbClr val="103154"/>
              </a:solidFill>
              <a:latin typeface="Century Gothic"/>
              <a:ea typeface="微软雅黑" panose="020B0503020204020204" pitchFamily="34" charset="-122"/>
            </a:endParaRPr>
          </a:p>
          <a:p>
            <a:pPr defTabSz="457189"/>
            <a:r>
              <a:rPr kumimoji="1" lang="en-US" altLang="zh-CN" sz="2800" b="1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ADD </a:t>
            </a:r>
            <a:r>
              <a:rPr kumimoji="1" lang="en-US" altLang="zh-CN" sz="2800" b="1" dirty="0" err="1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ADD</a:t>
            </a:r>
            <a:r>
              <a:rPr kumimoji="1" lang="en-US" altLang="zh-CN" sz="2800" b="1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 </a:t>
            </a:r>
            <a:r>
              <a:rPr kumimoji="1" lang="en-US" altLang="zh-CN" sz="2800" b="1" dirty="0" err="1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ADD</a:t>
            </a:r>
            <a:r>
              <a:rPr kumimoji="1" lang="en-US" altLang="zh-CN" sz="2800" b="1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 </a:t>
            </a:r>
            <a:r>
              <a:rPr kumimoji="1" lang="zh-CN" altLang="en-US" sz="2800" b="1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添加副标题</a:t>
            </a:r>
            <a:endParaRPr kumimoji="1" lang="zh-CN" altLang="en-US" sz="2800" b="1" dirty="0">
              <a:solidFill>
                <a:srgbClr val="103154"/>
              </a:solidFill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03635" y="2725014"/>
            <a:ext cx="5545508" cy="205286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457189">
              <a:lnSpc>
                <a:spcPct val="130000"/>
              </a:lnSpc>
            </a:pPr>
            <a:r>
              <a:rPr lang="zh-CN" altLang="en-US" sz="1400" dirty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点击此处添加文本</a:t>
            </a:r>
            <a:endParaRPr lang="en-US" altLang="zh-CN" sz="1400" dirty="0">
              <a:solidFill>
                <a:srgbClr val="103154"/>
              </a:solidFill>
              <a:latin typeface="Century Gothic"/>
              <a:ea typeface="微软雅黑" panose="020B0503020204020204" pitchFamily="34" charset="-122"/>
            </a:endParaRPr>
          </a:p>
          <a:p>
            <a:pPr defTabSz="457189">
              <a:lnSpc>
                <a:spcPct val="130000"/>
              </a:lnSpc>
            </a:pPr>
            <a:endParaRPr lang="en-US" altLang="zh-CN" sz="1400" dirty="0">
              <a:solidFill>
                <a:srgbClr val="103154"/>
              </a:solidFill>
              <a:latin typeface="Century Gothic"/>
              <a:ea typeface="微软雅黑" panose="020B0503020204020204" pitchFamily="34" charset="-122"/>
            </a:endParaRPr>
          </a:p>
          <a:p>
            <a:pPr defTabSz="457189">
              <a:lnSpc>
                <a:spcPct val="130000"/>
              </a:lnSpc>
            </a:pPr>
            <a:r>
              <a:rPr lang="zh-CN" altLang="en-US" sz="1400" dirty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14</a:t>
            </a:r>
            <a:r>
              <a:rPr lang="zh-CN" altLang="en-US" sz="1400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号</a:t>
            </a:r>
            <a:r>
              <a:rPr lang="zh-CN" altLang="en-US" sz="1400" dirty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字，</a:t>
            </a:r>
            <a:r>
              <a:rPr lang="en-US" altLang="zh-CN" sz="1400" dirty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1.3</a:t>
            </a:r>
            <a:r>
              <a:rPr lang="zh-CN" altLang="en-US" sz="1400" dirty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倍字间距。标题数字等都可以通过点击和重新输入进行</a:t>
            </a:r>
            <a:r>
              <a:rPr lang="zh-CN" altLang="en-US" sz="1400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更改</a:t>
            </a:r>
            <a:r>
              <a:rPr lang="en-US" altLang="zh-CN" sz="1400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.</a:t>
            </a:r>
            <a:endParaRPr lang="zh-CN" altLang="en-US" sz="1400" dirty="0">
              <a:solidFill>
                <a:srgbClr val="103154"/>
              </a:solidFill>
              <a:latin typeface="Century Gothic"/>
              <a:ea typeface="微软雅黑" panose="020B0503020204020204" pitchFamily="34" charset="-122"/>
            </a:endParaRPr>
          </a:p>
          <a:p>
            <a:pPr defTabSz="457189">
              <a:lnSpc>
                <a:spcPct val="130000"/>
              </a:lnSpc>
            </a:pPr>
            <a:endParaRPr lang="zh-CN" altLang="en-US" sz="1400" dirty="0">
              <a:solidFill>
                <a:srgbClr val="103154"/>
              </a:solidFill>
              <a:latin typeface="Century Gothic"/>
              <a:ea typeface="微软雅黑" panose="020B0503020204020204" pitchFamily="34" charset="-122"/>
            </a:endParaRPr>
          </a:p>
          <a:p>
            <a:pPr defTabSz="457189">
              <a:lnSpc>
                <a:spcPct val="130000"/>
              </a:lnSpc>
            </a:pPr>
            <a:endParaRPr lang="zh-CN" altLang="en-US" sz="1400" dirty="0">
              <a:solidFill>
                <a:srgbClr val="103154"/>
              </a:solidFill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57702" y="5001379"/>
            <a:ext cx="5275326" cy="572462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457189">
              <a:lnSpc>
                <a:spcPct val="130000"/>
              </a:lnSpc>
            </a:pPr>
            <a:r>
              <a:rPr lang="zh-CN" altLang="en-US" sz="1200" b="1" dirty="0">
                <a:solidFill>
                  <a:srgbClr val="FFFFFF"/>
                </a:solidFill>
                <a:latin typeface="Century Gothic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b="1" dirty="0" smtClean="0">
                <a:solidFill>
                  <a:srgbClr val="FFFFFF"/>
                </a:solidFill>
                <a:latin typeface="Century Gothic"/>
                <a:ea typeface="微软雅黑" panose="020B0503020204020204" pitchFamily="34" charset="-122"/>
              </a:rPr>
              <a:t>12</a:t>
            </a:r>
            <a:r>
              <a:rPr lang="zh-CN" altLang="en-US" sz="1200" b="1" dirty="0" smtClean="0">
                <a:solidFill>
                  <a:srgbClr val="FFFFFF"/>
                </a:solidFill>
                <a:latin typeface="Century Gothic"/>
                <a:ea typeface="微软雅黑" panose="020B0503020204020204" pitchFamily="34" charset="-122"/>
              </a:rPr>
              <a:t>号</a:t>
            </a:r>
            <a:r>
              <a:rPr lang="zh-CN" altLang="en-US" sz="1200" b="1" dirty="0">
                <a:solidFill>
                  <a:srgbClr val="FFFFFF"/>
                </a:solidFill>
                <a:latin typeface="Century Gothic"/>
                <a:ea typeface="微软雅黑" panose="020B0503020204020204" pitchFamily="34" charset="-122"/>
              </a:rPr>
              <a:t>字，</a:t>
            </a:r>
            <a:r>
              <a:rPr lang="en-US" altLang="zh-CN" sz="1200" b="1" dirty="0">
                <a:solidFill>
                  <a:srgbClr val="FFFFFF"/>
                </a:solidFill>
                <a:latin typeface="Century Gothic"/>
                <a:ea typeface="微软雅黑" panose="020B0503020204020204" pitchFamily="34" charset="-122"/>
              </a:rPr>
              <a:t>1.3</a:t>
            </a:r>
            <a:r>
              <a:rPr lang="zh-CN" altLang="en-US" sz="1200" b="1" dirty="0">
                <a:solidFill>
                  <a:srgbClr val="FFFFFF"/>
                </a:solidFill>
                <a:latin typeface="Century Gothic"/>
                <a:ea typeface="微软雅黑" panose="020B0503020204020204" pitchFamily="34" charset="-122"/>
              </a:rPr>
              <a:t>倍字间距。</a:t>
            </a:r>
          </a:p>
        </p:txBody>
      </p:sp>
      <p:sp>
        <p:nvSpPr>
          <p:cNvPr id="8" name="矩形 7"/>
          <p:cNvSpPr/>
          <p:nvPr/>
        </p:nvSpPr>
        <p:spPr>
          <a:xfrm>
            <a:off x="7164023" y="2776310"/>
            <a:ext cx="3907250" cy="2923406"/>
          </a:xfrm>
          <a:prstGeom prst="rect">
            <a:avLst/>
          </a:prstGeom>
          <a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pic>
        <p:nvPicPr>
          <p:cNvPr id="9" name="图片 8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0530" y="24616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745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点击此处添加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049108" y="0"/>
            <a:ext cx="6142892" cy="6858000"/>
          </a:xfrm>
          <a:prstGeom prst="rect">
            <a:avLst/>
          </a:prstGeom>
          <a:solidFill>
            <a:srgbClr val="091A2D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5" name="图表 1"/>
          <p:cNvGraphicFramePr/>
          <p:nvPr>
            <p:extLst>
              <p:ext uri="{D42A27DB-BD31-4B8C-83A1-F6EECF244321}">
                <p14:modId xmlns:p14="http://schemas.microsoft.com/office/powerpoint/2010/main" val="4093993880"/>
              </p:ext>
            </p:extLst>
          </p:nvPr>
        </p:nvGraphicFramePr>
        <p:xfrm>
          <a:off x="5806046" y="986539"/>
          <a:ext cx="6082191" cy="381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Freeform 118"/>
          <p:cNvSpPr>
            <a:spLocks noEditPoints="1"/>
          </p:cNvSpPr>
          <p:nvPr/>
        </p:nvSpPr>
        <p:spPr bwMode="auto">
          <a:xfrm>
            <a:off x="8236404" y="2300287"/>
            <a:ext cx="1190625" cy="1190625"/>
          </a:xfrm>
          <a:custGeom>
            <a:avLst/>
            <a:gdLst/>
            <a:ahLst/>
            <a:cxnLst>
              <a:cxn ang="0">
                <a:pos x="252" y="146"/>
              </a:cxn>
              <a:cxn ang="0">
                <a:pos x="242" y="110"/>
              </a:cxn>
              <a:cxn ang="0">
                <a:pos x="212" y="86"/>
              </a:cxn>
              <a:cxn ang="0">
                <a:pos x="188" y="80"/>
              </a:cxn>
              <a:cxn ang="0">
                <a:pos x="152" y="92"/>
              </a:cxn>
              <a:cxn ang="0">
                <a:pos x="128" y="120"/>
              </a:cxn>
              <a:cxn ang="0">
                <a:pos x="122" y="160"/>
              </a:cxn>
              <a:cxn ang="0">
                <a:pos x="128" y="186"/>
              </a:cxn>
              <a:cxn ang="0">
                <a:pos x="152" y="214"/>
              </a:cxn>
              <a:cxn ang="0">
                <a:pos x="188" y="224"/>
              </a:cxn>
              <a:cxn ang="0">
                <a:pos x="212" y="220"/>
              </a:cxn>
              <a:cxn ang="0">
                <a:pos x="242" y="196"/>
              </a:cxn>
              <a:cxn ang="0">
                <a:pos x="252" y="160"/>
              </a:cxn>
              <a:cxn ang="0">
                <a:pos x="188" y="0"/>
              </a:cxn>
              <a:cxn ang="0">
                <a:pos x="132" y="8"/>
              </a:cxn>
              <a:cxn ang="0">
                <a:pos x="84" y="32"/>
              </a:cxn>
              <a:cxn ang="0">
                <a:pos x="44" y="68"/>
              </a:cxn>
              <a:cxn ang="0">
                <a:pos x="16" y="114"/>
              </a:cxn>
              <a:cxn ang="0">
                <a:pos x="2" y="168"/>
              </a:cxn>
              <a:cxn ang="0">
                <a:pos x="2" y="206"/>
              </a:cxn>
              <a:cxn ang="0">
                <a:pos x="16" y="262"/>
              </a:cxn>
              <a:cxn ang="0">
                <a:pos x="48" y="310"/>
              </a:cxn>
              <a:cxn ang="0">
                <a:pos x="74" y="334"/>
              </a:cxn>
              <a:cxn ang="0">
                <a:pos x="116" y="360"/>
              </a:cxn>
              <a:cxn ang="0">
                <a:pos x="162" y="372"/>
              </a:cxn>
              <a:cxn ang="0">
                <a:pos x="178" y="282"/>
              </a:cxn>
              <a:cxn ang="0">
                <a:pos x="64" y="284"/>
              </a:cxn>
              <a:cxn ang="0">
                <a:pos x="32" y="214"/>
              </a:cxn>
              <a:cxn ang="0">
                <a:pos x="30" y="170"/>
              </a:cxn>
              <a:cxn ang="0">
                <a:pos x="42" y="124"/>
              </a:cxn>
              <a:cxn ang="0">
                <a:pos x="66" y="86"/>
              </a:cxn>
              <a:cxn ang="0">
                <a:pos x="100" y="56"/>
              </a:cxn>
              <a:cxn ang="0">
                <a:pos x="140" y="36"/>
              </a:cxn>
              <a:cxn ang="0">
                <a:pos x="188" y="28"/>
              </a:cxn>
              <a:cxn ang="0">
                <a:pos x="220" y="32"/>
              </a:cxn>
              <a:cxn ang="0">
                <a:pos x="264" y="48"/>
              </a:cxn>
              <a:cxn ang="0">
                <a:pos x="300" y="74"/>
              </a:cxn>
              <a:cxn ang="0">
                <a:pos x="326" y="112"/>
              </a:cxn>
              <a:cxn ang="0">
                <a:pos x="342" y="154"/>
              </a:cxn>
              <a:cxn ang="0">
                <a:pos x="346" y="186"/>
              </a:cxn>
              <a:cxn ang="0">
                <a:pos x="326" y="262"/>
              </a:cxn>
              <a:cxn ang="0">
                <a:pos x="198" y="282"/>
              </a:cxn>
              <a:cxn ang="0">
                <a:pos x="198" y="374"/>
              </a:cxn>
              <a:cxn ang="0">
                <a:pos x="246" y="364"/>
              </a:cxn>
              <a:cxn ang="0">
                <a:pos x="288" y="344"/>
              </a:cxn>
              <a:cxn ang="0">
                <a:pos x="314" y="324"/>
              </a:cxn>
              <a:cxn ang="0">
                <a:pos x="350" y="280"/>
              </a:cxn>
              <a:cxn ang="0">
                <a:pos x="370" y="226"/>
              </a:cxn>
              <a:cxn ang="0">
                <a:pos x="374" y="186"/>
              </a:cxn>
              <a:cxn ang="0">
                <a:pos x="366" y="130"/>
              </a:cxn>
              <a:cxn ang="0">
                <a:pos x="342" y="82"/>
              </a:cxn>
              <a:cxn ang="0">
                <a:pos x="306" y="42"/>
              </a:cxn>
              <a:cxn ang="0">
                <a:pos x="260" y="14"/>
              </a:cxn>
              <a:cxn ang="0">
                <a:pos x="206" y="0"/>
              </a:cxn>
            </a:cxnLst>
            <a:rect l="0" t="0" r="r" b="b"/>
            <a:pathLst>
              <a:path w="374" h="374">
                <a:moveTo>
                  <a:pt x="252" y="160"/>
                </a:moveTo>
                <a:lnTo>
                  <a:pt x="252" y="146"/>
                </a:lnTo>
                <a:lnTo>
                  <a:pt x="252" y="146"/>
                </a:lnTo>
                <a:lnTo>
                  <a:pt x="252" y="132"/>
                </a:lnTo>
                <a:lnTo>
                  <a:pt x="248" y="120"/>
                </a:lnTo>
                <a:lnTo>
                  <a:pt x="242" y="110"/>
                </a:lnTo>
                <a:lnTo>
                  <a:pt x="234" y="100"/>
                </a:lnTo>
                <a:lnTo>
                  <a:pt x="224" y="92"/>
                </a:lnTo>
                <a:lnTo>
                  <a:pt x="212" y="86"/>
                </a:lnTo>
                <a:lnTo>
                  <a:pt x="200" y="82"/>
                </a:lnTo>
                <a:lnTo>
                  <a:pt x="188" y="80"/>
                </a:lnTo>
                <a:lnTo>
                  <a:pt x="188" y="80"/>
                </a:lnTo>
                <a:lnTo>
                  <a:pt x="174" y="82"/>
                </a:lnTo>
                <a:lnTo>
                  <a:pt x="162" y="86"/>
                </a:lnTo>
                <a:lnTo>
                  <a:pt x="152" y="92"/>
                </a:lnTo>
                <a:lnTo>
                  <a:pt x="142" y="100"/>
                </a:lnTo>
                <a:lnTo>
                  <a:pt x="134" y="110"/>
                </a:lnTo>
                <a:lnTo>
                  <a:pt x="128" y="120"/>
                </a:lnTo>
                <a:lnTo>
                  <a:pt x="124" y="132"/>
                </a:lnTo>
                <a:lnTo>
                  <a:pt x="122" y="146"/>
                </a:lnTo>
                <a:lnTo>
                  <a:pt x="122" y="160"/>
                </a:lnTo>
                <a:lnTo>
                  <a:pt x="122" y="160"/>
                </a:lnTo>
                <a:lnTo>
                  <a:pt x="124" y="174"/>
                </a:lnTo>
                <a:lnTo>
                  <a:pt x="128" y="186"/>
                </a:lnTo>
                <a:lnTo>
                  <a:pt x="134" y="196"/>
                </a:lnTo>
                <a:lnTo>
                  <a:pt x="142" y="206"/>
                </a:lnTo>
                <a:lnTo>
                  <a:pt x="152" y="214"/>
                </a:lnTo>
                <a:lnTo>
                  <a:pt x="162" y="220"/>
                </a:lnTo>
                <a:lnTo>
                  <a:pt x="174" y="224"/>
                </a:lnTo>
                <a:lnTo>
                  <a:pt x="188" y="224"/>
                </a:lnTo>
                <a:lnTo>
                  <a:pt x="188" y="224"/>
                </a:lnTo>
                <a:lnTo>
                  <a:pt x="200" y="224"/>
                </a:lnTo>
                <a:lnTo>
                  <a:pt x="212" y="220"/>
                </a:lnTo>
                <a:lnTo>
                  <a:pt x="224" y="214"/>
                </a:lnTo>
                <a:lnTo>
                  <a:pt x="234" y="206"/>
                </a:lnTo>
                <a:lnTo>
                  <a:pt x="242" y="196"/>
                </a:lnTo>
                <a:lnTo>
                  <a:pt x="248" y="186"/>
                </a:lnTo>
                <a:lnTo>
                  <a:pt x="252" y="174"/>
                </a:lnTo>
                <a:lnTo>
                  <a:pt x="252" y="160"/>
                </a:lnTo>
                <a:lnTo>
                  <a:pt x="252" y="160"/>
                </a:lnTo>
                <a:close/>
                <a:moveTo>
                  <a:pt x="188" y="0"/>
                </a:moveTo>
                <a:lnTo>
                  <a:pt x="188" y="0"/>
                </a:lnTo>
                <a:lnTo>
                  <a:pt x="168" y="0"/>
                </a:lnTo>
                <a:lnTo>
                  <a:pt x="150" y="4"/>
                </a:lnTo>
                <a:lnTo>
                  <a:pt x="132" y="8"/>
                </a:lnTo>
                <a:lnTo>
                  <a:pt x="114" y="14"/>
                </a:lnTo>
                <a:lnTo>
                  <a:pt x="98" y="22"/>
                </a:lnTo>
                <a:lnTo>
                  <a:pt x="84" y="32"/>
                </a:lnTo>
                <a:lnTo>
                  <a:pt x="68" y="42"/>
                </a:lnTo>
                <a:lnTo>
                  <a:pt x="56" y="54"/>
                </a:lnTo>
                <a:lnTo>
                  <a:pt x="44" y="68"/>
                </a:lnTo>
                <a:lnTo>
                  <a:pt x="32" y="82"/>
                </a:lnTo>
                <a:lnTo>
                  <a:pt x="24" y="98"/>
                </a:lnTo>
                <a:lnTo>
                  <a:pt x="16" y="114"/>
                </a:lnTo>
                <a:lnTo>
                  <a:pt x="8" y="130"/>
                </a:lnTo>
                <a:lnTo>
                  <a:pt x="4" y="148"/>
                </a:lnTo>
                <a:lnTo>
                  <a:pt x="2" y="168"/>
                </a:lnTo>
                <a:lnTo>
                  <a:pt x="0" y="186"/>
                </a:lnTo>
                <a:lnTo>
                  <a:pt x="0" y="186"/>
                </a:lnTo>
                <a:lnTo>
                  <a:pt x="2" y="206"/>
                </a:lnTo>
                <a:lnTo>
                  <a:pt x="4" y="226"/>
                </a:lnTo>
                <a:lnTo>
                  <a:pt x="10" y="244"/>
                </a:lnTo>
                <a:lnTo>
                  <a:pt x="16" y="262"/>
                </a:lnTo>
                <a:lnTo>
                  <a:pt x="26" y="280"/>
                </a:lnTo>
                <a:lnTo>
                  <a:pt x="36" y="296"/>
                </a:lnTo>
                <a:lnTo>
                  <a:pt x="48" y="310"/>
                </a:lnTo>
                <a:lnTo>
                  <a:pt x="60" y="324"/>
                </a:lnTo>
                <a:lnTo>
                  <a:pt x="60" y="324"/>
                </a:lnTo>
                <a:lnTo>
                  <a:pt x="74" y="334"/>
                </a:lnTo>
                <a:lnTo>
                  <a:pt x="86" y="344"/>
                </a:lnTo>
                <a:lnTo>
                  <a:pt x="100" y="352"/>
                </a:lnTo>
                <a:lnTo>
                  <a:pt x="116" y="360"/>
                </a:lnTo>
                <a:lnTo>
                  <a:pt x="130" y="364"/>
                </a:lnTo>
                <a:lnTo>
                  <a:pt x="146" y="368"/>
                </a:lnTo>
                <a:lnTo>
                  <a:pt x="162" y="372"/>
                </a:lnTo>
                <a:lnTo>
                  <a:pt x="178" y="374"/>
                </a:lnTo>
                <a:lnTo>
                  <a:pt x="150" y="346"/>
                </a:lnTo>
                <a:lnTo>
                  <a:pt x="178" y="282"/>
                </a:lnTo>
                <a:lnTo>
                  <a:pt x="148" y="258"/>
                </a:lnTo>
                <a:lnTo>
                  <a:pt x="64" y="284"/>
                </a:lnTo>
                <a:lnTo>
                  <a:pt x="64" y="284"/>
                </a:lnTo>
                <a:lnTo>
                  <a:pt x="48" y="262"/>
                </a:lnTo>
                <a:lnTo>
                  <a:pt x="38" y="240"/>
                </a:lnTo>
                <a:lnTo>
                  <a:pt x="32" y="214"/>
                </a:lnTo>
                <a:lnTo>
                  <a:pt x="30" y="186"/>
                </a:lnTo>
                <a:lnTo>
                  <a:pt x="30" y="186"/>
                </a:lnTo>
                <a:lnTo>
                  <a:pt x="30" y="170"/>
                </a:lnTo>
                <a:lnTo>
                  <a:pt x="32" y="154"/>
                </a:lnTo>
                <a:lnTo>
                  <a:pt x="36" y="140"/>
                </a:lnTo>
                <a:lnTo>
                  <a:pt x="42" y="124"/>
                </a:lnTo>
                <a:lnTo>
                  <a:pt x="48" y="112"/>
                </a:lnTo>
                <a:lnTo>
                  <a:pt x="56" y="98"/>
                </a:lnTo>
                <a:lnTo>
                  <a:pt x="66" y="86"/>
                </a:lnTo>
                <a:lnTo>
                  <a:pt x="76" y="74"/>
                </a:lnTo>
                <a:lnTo>
                  <a:pt x="86" y="64"/>
                </a:lnTo>
                <a:lnTo>
                  <a:pt x="100" y="56"/>
                </a:lnTo>
                <a:lnTo>
                  <a:pt x="112" y="48"/>
                </a:lnTo>
                <a:lnTo>
                  <a:pt x="126" y="40"/>
                </a:lnTo>
                <a:lnTo>
                  <a:pt x="140" y="36"/>
                </a:lnTo>
                <a:lnTo>
                  <a:pt x="156" y="32"/>
                </a:lnTo>
                <a:lnTo>
                  <a:pt x="172" y="28"/>
                </a:lnTo>
                <a:lnTo>
                  <a:pt x="188" y="28"/>
                </a:lnTo>
                <a:lnTo>
                  <a:pt x="188" y="28"/>
                </a:lnTo>
                <a:lnTo>
                  <a:pt x="204" y="28"/>
                </a:lnTo>
                <a:lnTo>
                  <a:pt x="220" y="32"/>
                </a:lnTo>
                <a:lnTo>
                  <a:pt x="234" y="36"/>
                </a:lnTo>
                <a:lnTo>
                  <a:pt x="250" y="40"/>
                </a:lnTo>
                <a:lnTo>
                  <a:pt x="264" y="48"/>
                </a:lnTo>
                <a:lnTo>
                  <a:pt x="276" y="56"/>
                </a:lnTo>
                <a:lnTo>
                  <a:pt x="288" y="64"/>
                </a:lnTo>
                <a:lnTo>
                  <a:pt x="300" y="74"/>
                </a:lnTo>
                <a:lnTo>
                  <a:pt x="310" y="86"/>
                </a:lnTo>
                <a:lnTo>
                  <a:pt x="318" y="98"/>
                </a:lnTo>
                <a:lnTo>
                  <a:pt x="326" y="112"/>
                </a:lnTo>
                <a:lnTo>
                  <a:pt x="334" y="124"/>
                </a:lnTo>
                <a:lnTo>
                  <a:pt x="338" y="140"/>
                </a:lnTo>
                <a:lnTo>
                  <a:pt x="342" y="154"/>
                </a:lnTo>
                <a:lnTo>
                  <a:pt x="346" y="170"/>
                </a:lnTo>
                <a:lnTo>
                  <a:pt x="346" y="186"/>
                </a:lnTo>
                <a:lnTo>
                  <a:pt x="346" y="186"/>
                </a:lnTo>
                <a:lnTo>
                  <a:pt x="344" y="214"/>
                </a:lnTo>
                <a:lnTo>
                  <a:pt x="336" y="240"/>
                </a:lnTo>
                <a:lnTo>
                  <a:pt x="326" y="262"/>
                </a:lnTo>
                <a:lnTo>
                  <a:pt x="312" y="284"/>
                </a:lnTo>
                <a:lnTo>
                  <a:pt x="228" y="258"/>
                </a:lnTo>
                <a:lnTo>
                  <a:pt x="198" y="282"/>
                </a:lnTo>
                <a:lnTo>
                  <a:pt x="226" y="346"/>
                </a:lnTo>
                <a:lnTo>
                  <a:pt x="198" y="374"/>
                </a:lnTo>
                <a:lnTo>
                  <a:pt x="198" y="374"/>
                </a:lnTo>
                <a:lnTo>
                  <a:pt x="214" y="372"/>
                </a:lnTo>
                <a:lnTo>
                  <a:pt x="230" y="368"/>
                </a:lnTo>
                <a:lnTo>
                  <a:pt x="246" y="364"/>
                </a:lnTo>
                <a:lnTo>
                  <a:pt x="260" y="358"/>
                </a:lnTo>
                <a:lnTo>
                  <a:pt x="274" y="352"/>
                </a:lnTo>
                <a:lnTo>
                  <a:pt x="288" y="344"/>
                </a:lnTo>
                <a:lnTo>
                  <a:pt x="302" y="334"/>
                </a:lnTo>
                <a:lnTo>
                  <a:pt x="314" y="324"/>
                </a:lnTo>
                <a:lnTo>
                  <a:pt x="314" y="324"/>
                </a:lnTo>
                <a:lnTo>
                  <a:pt x="328" y="310"/>
                </a:lnTo>
                <a:lnTo>
                  <a:pt x="340" y="296"/>
                </a:lnTo>
                <a:lnTo>
                  <a:pt x="350" y="280"/>
                </a:lnTo>
                <a:lnTo>
                  <a:pt x="358" y="262"/>
                </a:lnTo>
                <a:lnTo>
                  <a:pt x="366" y="244"/>
                </a:lnTo>
                <a:lnTo>
                  <a:pt x="370" y="226"/>
                </a:lnTo>
                <a:lnTo>
                  <a:pt x="374" y="206"/>
                </a:lnTo>
                <a:lnTo>
                  <a:pt x="374" y="186"/>
                </a:lnTo>
                <a:lnTo>
                  <a:pt x="374" y="186"/>
                </a:lnTo>
                <a:lnTo>
                  <a:pt x="374" y="168"/>
                </a:lnTo>
                <a:lnTo>
                  <a:pt x="370" y="148"/>
                </a:lnTo>
                <a:lnTo>
                  <a:pt x="366" y="130"/>
                </a:lnTo>
                <a:lnTo>
                  <a:pt x="360" y="114"/>
                </a:lnTo>
                <a:lnTo>
                  <a:pt x="352" y="98"/>
                </a:lnTo>
                <a:lnTo>
                  <a:pt x="342" y="82"/>
                </a:lnTo>
                <a:lnTo>
                  <a:pt x="332" y="68"/>
                </a:lnTo>
                <a:lnTo>
                  <a:pt x="320" y="54"/>
                </a:lnTo>
                <a:lnTo>
                  <a:pt x="306" y="42"/>
                </a:lnTo>
                <a:lnTo>
                  <a:pt x="292" y="32"/>
                </a:lnTo>
                <a:lnTo>
                  <a:pt x="276" y="22"/>
                </a:lnTo>
                <a:lnTo>
                  <a:pt x="260" y="14"/>
                </a:lnTo>
                <a:lnTo>
                  <a:pt x="244" y="8"/>
                </a:lnTo>
                <a:lnTo>
                  <a:pt x="226" y="4"/>
                </a:lnTo>
                <a:lnTo>
                  <a:pt x="206" y="0"/>
                </a:lnTo>
                <a:lnTo>
                  <a:pt x="188" y="0"/>
                </a:lnTo>
                <a:lnTo>
                  <a:pt x="188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7" name="矩形 6"/>
          <p:cNvSpPr/>
          <p:nvPr/>
        </p:nvSpPr>
        <p:spPr bwMode="auto">
          <a:xfrm>
            <a:off x="7718023" y="4764823"/>
            <a:ext cx="2778527" cy="4001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91438" tIns="45719" rIns="91438" bIns="45719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点击此处添加简短介绍</a:t>
            </a:r>
            <a:endParaRPr lang="zh-CN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Rectangle 11"/>
          <p:cNvSpPr/>
          <p:nvPr/>
        </p:nvSpPr>
        <p:spPr>
          <a:xfrm>
            <a:off x="7274870" y="5341393"/>
            <a:ext cx="3664832" cy="812528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字，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倍字间距。</a:t>
            </a:r>
            <a:endParaRPr lang="zh-CN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3365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点击此处添加</a:t>
            </a:r>
            <a:r>
              <a:rPr lang="zh-CN" altLang="en-US" dirty="0" smtClean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37642" y="1573442"/>
            <a:ext cx="2376264" cy="648072"/>
          </a:xfrm>
          <a:prstGeom prst="rect">
            <a:avLst/>
          </a:prstGeom>
          <a:solidFill>
            <a:srgbClr val="091A2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4" tIns="45712" rIns="91424" bIns="4571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sz="4800" b="1" dirty="0" smtClean="0">
                <a:solidFill>
                  <a:schemeClr val="bg1"/>
                </a:solidFill>
              </a:rPr>
              <a:t>70</a:t>
            </a:r>
            <a:r>
              <a:rPr lang="en-US" altLang="zh-CN" sz="2800" b="1" dirty="0">
                <a:solidFill>
                  <a:schemeClr val="bg1"/>
                </a:solidFill>
              </a:rPr>
              <a:t>%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5" name="矩形 55"/>
          <p:cNvSpPr/>
          <p:nvPr/>
        </p:nvSpPr>
        <p:spPr>
          <a:xfrm>
            <a:off x="369690" y="2530073"/>
            <a:ext cx="3084595" cy="1089513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defTabSz="685664">
              <a:lnSpc>
                <a:spcPct val="120000"/>
              </a:lnSpc>
            </a:pPr>
            <a:r>
              <a:rPr lang="zh-CN" altLang="en-US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双击图标可以对图表图形及文字的颜色、边框等进行选择。</a:t>
            </a:r>
            <a:endParaRPr lang="en-US" altLang="zh-CN" dirty="0">
              <a:solidFill>
                <a:srgbClr val="103154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News Gothic MT" charset="0"/>
            </a:endParaRPr>
          </a:p>
        </p:txBody>
      </p:sp>
      <p:sp>
        <p:nvSpPr>
          <p:cNvPr id="6" name="矩形 55"/>
          <p:cNvSpPr/>
          <p:nvPr/>
        </p:nvSpPr>
        <p:spPr>
          <a:xfrm>
            <a:off x="369690" y="3922893"/>
            <a:ext cx="3084595" cy="1089513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defTabSz="685664">
              <a:lnSpc>
                <a:spcPct val="120000"/>
              </a:lnSpc>
            </a:pPr>
            <a:r>
              <a:rPr lang="zh-CN" altLang="en-US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双击图标可以对图表图形及文字的颜色、边框等进行选择。</a:t>
            </a:r>
            <a:endParaRPr lang="en-US" altLang="zh-CN" dirty="0">
              <a:solidFill>
                <a:srgbClr val="103154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News Gothic MT" charset="0"/>
            </a:endParaRPr>
          </a:p>
        </p:txBody>
      </p:sp>
      <p:pic>
        <p:nvPicPr>
          <p:cNvPr id="7" name="图片 6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5" y="6153921"/>
            <a:ext cx="1828800" cy="243840"/>
          </a:xfrm>
          <a:prstGeom prst="rect">
            <a:avLst/>
          </a:prstGeom>
        </p:spPr>
      </p:pic>
      <p:sp>
        <p:nvSpPr>
          <p:cNvPr id="8" name="Freeform 94"/>
          <p:cNvSpPr>
            <a:spLocks noEditPoints="1"/>
          </p:cNvSpPr>
          <p:nvPr/>
        </p:nvSpPr>
        <p:spPr bwMode="auto">
          <a:xfrm>
            <a:off x="4562401" y="2547448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cxnSp>
        <p:nvCxnSpPr>
          <p:cNvPr id="9" name="直接连接符 8"/>
          <p:cNvCxnSpPr/>
          <p:nvPr/>
        </p:nvCxnSpPr>
        <p:spPr>
          <a:xfrm>
            <a:off x="4562401" y="2133201"/>
            <a:ext cx="715587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4450555" y="1006177"/>
            <a:ext cx="6884195" cy="1030394"/>
          </a:xfrm>
          <a:prstGeom prst="rect">
            <a:avLst/>
          </a:prstGeom>
          <a:effectLst/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ts val="25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bg1"/>
                </a:solidFill>
              </a:rPr>
              <a:t>双击图标可以对图表图形及文字的颜色、边框等进行选择。点击图表然后右键选择“编辑数据”即自动跳转到</a:t>
            </a:r>
            <a:r>
              <a:rPr lang="en-US" altLang="zh-CN" dirty="0">
                <a:solidFill>
                  <a:schemeClr val="bg1"/>
                </a:solidFill>
              </a:rPr>
              <a:t>Excel</a:t>
            </a:r>
            <a:r>
              <a:rPr lang="zh-CN" altLang="en-US" dirty="0">
                <a:solidFill>
                  <a:schemeClr val="bg1"/>
                </a:solidFill>
              </a:rPr>
              <a:t>中对图表的数据信息进行编辑。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11" name="TextBox 126"/>
          <p:cNvSpPr txBox="1"/>
          <p:nvPr/>
        </p:nvSpPr>
        <p:spPr>
          <a:xfrm>
            <a:off x="4450555" y="448864"/>
            <a:ext cx="6528164" cy="646315"/>
          </a:xfrm>
          <a:prstGeom prst="rect">
            <a:avLst/>
          </a:prstGeom>
          <a:noFill/>
          <a:effectLst/>
        </p:spPr>
        <p:txBody>
          <a:bodyPr wrap="square" lIns="91424" tIns="45712" rIns="91424" bIns="45712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114300" dist="63500" dir="2700000" algn="tl">
                    <a:srgbClr val="000000">
                      <a:alpha val="20000"/>
                    </a:srgbClr>
                  </a:outerShdw>
                </a:effectLst>
                <a:latin typeface="+mj-lt"/>
                <a:ea typeface="方正粗宋简体" panose="03000509000000000000" pitchFamily="65" charset="-122"/>
              </a:defRPr>
            </a:lvl1pPr>
          </a:lstStyle>
          <a:p>
            <a:pPr algn="l"/>
            <a:r>
              <a:rPr lang="en-US" altLang="zh-CN" sz="3600" b="1" dirty="0" smtClean="0">
                <a:latin typeface="+mn-lt"/>
              </a:rPr>
              <a:t>RATE PROPORTION</a:t>
            </a:r>
            <a:endParaRPr lang="zh-CN" altLang="en-US" sz="3600" b="1" dirty="0">
              <a:latin typeface="+mn-lt"/>
            </a:endParaRPr>
          </a:p>
        </p:txBody>
      </p:sp>
      <p:sp>
        <p:nvSpPr>
          <p:cNvPr id="12" name="Freeform 94"/>
          <p:cNvSpPr>
            <a:spLocks noEditPoints="1"/>
          </p:cNvSpPr>
          <p:nvPr/>
        </p:nvSpPr>
        <p:spPr bwMode="auto">
          <a:xfrm>
            <a:off x="5267279" y="2547448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13" name="Freeform 94"/>
          <p:cNvSpPr>
            <a:spLocks noEditPoints="1"/>
          </p:cNvSpPr>
          <p:nvPr/>
        </p:nvSpPr>
        <p:spPr bwMode="auto">
          <a:xfrm>
            <a:off x="5972157" y="2547448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14" name="Freeform 94"/>
          <p:cNvSpPr>
            <a:spLocks noEditPoints="1"/>
          </p:cNvSpPr>
          <p:nvPr/>
        </p:nvSpPr>
        <p:spPr bwMode="auto">
          <a:xfrm>
            <a:off x="6677035" y="2547448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15" name="Freeform 94"/>
          <p:cNvSpPr>
            <a:spLocks noEditPoints="1"/>
          </p:cNvSpPr>
          <p:nvPr/>
        </p:nvSpPr>
        <p:spPr bwMode="auto">
          <a:xfrm>
            <a:off x="7410498" y="2547448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16" name="Freeform 94"/>
          <p:cNvSpPr>
            <a:spLocks noEditPoints="1"/>
          </p:cNvSpPr>
          <p:nvPr/>
        </p:nvSpPr>
        <p:spPr bwMode="auto">
          <a:xfrm>
            <a:off x="8115376" y="2547448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17" name="Freeform 94"/>
          <p:cNvSpPr>
            <a:spLocks noEditPoints="1"/>
          </p:cNvSpPr>
          <p:nvPr/>
        </p:nvSpPr>
        <p:spPr bwMode="auto">
          <a:xfrm>
            <a:off x="8820254" y="2547448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18" name="Freeform 94"/>
          <p:cNvSpPr>
            <a:spLocks noEditPoints="1"/>
          </p:cNvSpPr>
          <p:nvPr/>
        </p:nvSpPr>
        <p:spPr bwMode="auto">
          <a:xfrm>
            <a:off x="9525132" y="2547448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19" name="Freeform 94"/>
          <p:cNvSpPr>
            <a:spLocks noEditPoints="1"/>
          </p:cNvSpPr>
          <p:nvPr/>
        </p:nvSpPr>
        <p:spPr bwMode="auto">
          <a:xfrm>
            <a:off x="10261608" y="2547448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20" name="Freeform 94"/>
          <p:cNvSpPr>
            <a:spLocks noEditPoints="1"/>
          </p:cNvSpPr>
          <p:nvPr/>
        </p:nvSpPr>
        <p:spPr bwMode="auto">
          <a:xfrm>
            <a:off x="10998084" y="2547448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21" name="Freeform 94"/>
          <p:cNvSpPr>
            <a:spLocks noEditPoints="1"/>
          </p:cNvSpPr>
          <p:nvPr/>
        </p:nvSpPr>
        <p:spPr bwMode="auto">
          <a:xfrm>
            <a:off x="4562401" y="324936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22" name="Freeform 94"/>
          <p:cNvSpPr>
            <a:spLocks noEditPoints="1"/>
          </p:cNvSpPr>
          <p:nvPr/>
        </p:nvSpPr>
        <p:spPr bwMode="auto">
          <a:xfrm>
            <a:off x="5267279" y="324936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23" name="Freeform 94"/>
          <p:cNvSpPr>
            <a:spLocks noEditPoints="1"/>
          </p:cNvSpPr>
          <p:nvPr/>
        </p:nvSpPr>
        <p:spPr bwMode="auto">
          <a:xfrm>
            <a:off x="5972157" y="324936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24" name="Freeform 94"/>
          <p:cNvSpPr>
            <a:spLocks noEditPoints="1"/>
          </p:cNvSpPr>
          <p:nvPr/>
        </p:nvSpPr>
        <p:spPr bwMode="auto">
          <a:xfrm>
            <a:off x="6677035" y="324936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25" name="Freeform 94"/>
          <p:cNvSpPr>
            <a:spLocks noEditPoints="1"/>
          </p:cNvSpPr>
          <p:nvPr/>
        </p:nvSpPr>
        <p:spPr bwMode="auto">
          <a:xfrm>
            <a:off x="7410498" y="324936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26" name="Freeform 94"/>
          <p:cNvSpPr>
            <a:spLocks noEditPoints="1"/>
          </p:cNvSpPr>
          <p:nvPr/>
        </p:nvSpPr>
        <p:spPr bwMode="auto">
          <a:xfrm>
            <a:off x="8115376" y="324936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27" name="Freeform 94"/>
          <p:cNvSpPr>
            <a:spLocks noEditPoints="1"/>
          </p:cNvSpPr>
          <p:nvPr/>
        </p:nvSpPr>
        <p:spPr bwMode="auto">
          <a:xfrm>
            <a:off x="8820254" y="324936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28" name="Freeform 94"/>
          <p:cNvSpPr>
            <a:spLocks noEditPoints="1"/>
          </p:cNvSpPr>
          <p:nvPr/>
        </p:nvSpPr>
        <p:spPr bwMode="auto">
          <a:xfrm>
            <a:off x="9525132" y="324936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29" name="Freeform 94"/>
          <p:cNvSpPr>
            <a:spLocks noEditPoints="1"/>
          </p:cNvSpPr>
          <p:nvPr/>
        </p:nvSpPr>
        <p:spPr bwMode="auto">
          <a:xfrm>
            <a:off x="10261608" y="324936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30" name="Freeform 94"/>
          <p:cNvSpPr>
            <a:spLocks noEditPoints="1"/>
          </p:cNvSpPr>
          <p:nvPr/>
        </p:nvSpPr>
        <p:spPr bwMode="auto">
          <a:xfrm>
            <a:off x="10998084" y="324936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31" name="Freeform 94"/>
          <p:cNvSpPr>
            <a:spLocks noEditPoints="1"/>
          </p:cNvSpPr>
          <p:nvPr/>
        </p:nvSpPr>
        <p:spPr bwMode="auto">
          <a:xfrm>
            <a:off x="4562401" y="395198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32" name="Freeform 94"/>
          <p:cNvSpPr>
            <a:spLocks noEditPoints="1"/>
          </p:cNvSpPr>
          <p:nvPr/>
        </p:nvSpPr>
        <p:spPr bwMode="auto">
          <a:xfrm>
            <a:off x="5267279" y="395198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33" name="Freeform 94"/>
          <p:cNvSpPr>
            <a:spLocks noEditPoints="1"/>
          </p:cNvSpPr>
          <p:nvPr/>
        </p:nvSpPr>
        <p:spPr bwMode="auto">
          <a:xfrm>
            <a:off x="5972157" y="395198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34" name="Freeform 94"/>
          <p:cNvSpPr>
            <a:spLocks noEditPoints="1"/>
          </p:cNvSpPr>
          <p:nvPr/>
        </p:nvSpPr>
        <p:spPr bwMode="auto">
          <a:xfrm>
            <a:off x="6677035" y="395198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35" name="Freeform 94"/>
          <p:cNvSpPr>
            <a:spLocks noEditPoints="1"/>
          </p:cNvSpPr>
          <p:nvPr/>
        </p:nvSpPr>
        <p:spPr bwMode="auto">
          <a:xfrm>
            <a:off x="7410498" y="395198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36" name="Freeform 94"/>
          <p:cNvSpPr>
            <a:spLocks noEditPoints="1"/>
          </p:cNvSpPr>
          <p:nvPr/>
        </p:nvSpPr>
        <p:spPr bwMode="auto">
          <a:xfrm>
            <a:off x="8115376" y="395198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37" name="Freeform 94"/>
          <p:cNvSpPr>
            <a:spLocks noEditPoints="1"/>
          </p:cNvSpPr>
          <p:nvPr/>
        </p:nvSpPr>
        <p:spPr bwMode="auto">
          <a:xfrm>
            <a:off x="8820254" y="395198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38" name="Freeform 94"/>
          <p:cNvSpPr>
            <a:spLocks noEditPoints="1"/>
          </p:cNvSpPr>
          <p:nvPr/>
        </p:nvSpPr>
        <p:spPr bwMode="auto">
          <a:xfrm>
            <a:off x="9525132" y="395198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39" name="Freeform 94"/>
          <p:cNvSpPr>
            <a:spLocks noEditPoints="1"/>
          </p:cNvSpPr>
          <p:nvPr/>
        </p:nvSpPr>
        <p:spPr bwMode="auto">
          <a:xfrm>
            <a:off x="10261608" y="395198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40" name="Freeform 94"/>
          <p:cNvSpPr>
            <a:spLocks noEditPoints="1"/>
          </p:cNvSpPr>
          <p:nvPr/>
        </p:nvSpPr>
        <p:spPr bwMode="auto">
          <a:xfrm>
            <a:off x="10998084" y="395198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41" name="Freeform 94"/>
          <p:cNvSpPr>
            <a:spLocks noEditPoints="1"/>
          </p:cNvSpPr>
          <p:nvPr/>
        </p:nvSpPr>
        <p:spPr bwMode="auto">
          <a:xfrm>
            <a:off x="4562401" y="465460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42" name="Freeform 94"/>
          <p:cNvSpPr>
            <a:spLocks noEditPoints="1"/>
          </p:cNvSpPr>
          <p:nvPr/>
        </p:nvSpPr>
        <p:spPr bwMode="auto">
          <a:xfrm>
            <a:off x="5267279" y="465460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43" name="Freeform 94"/>
          <p:cNvSpPr>
            <a:spLocks noEditPoints="1"/>
          </p:cNvSpPr>
          <p:nvPr/>
        </p:nvSpPr>
        <p:spPr bwMode="auto">
          <a:xfrm>
            <a:off x="5972157" y="465460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44" name="Freeform 94"/>
          <p:cNvSpPr>
            <a:spLocks noEditPoints="1"/>
          </p:cNvSpPr>
          <p:nvPr/>
        </p:nvSpPr>
        <p:spPr bwMode="auto">
          <a:xfrm>
            <a:off x="6677035" y="465460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45" name="Freeform 94"/>
          <p:cNvSpPr>
            <a:spLocks noEditPoints="1"/>
          </p:cNvSpPr>
          <p:nvPr/>
        </p:nvSpPr>
        <p:spPr bwMode="auto">
          <a:xfrm>
            <a:off x="7410498" y="465460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46" name="Freeform 94"/>
          <p:cNvSpPr>
            <a:spLocks noEditPoints="1"/>
          </p:cNvSpPr>
          <p:nvPr/>
        </p:nvSpPr>
        <p:spPr bwMode="auto">
          <a:xfrm>
            <a:off x="8115376" y="465460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47" name="Freeform 94"/>
          <p:cNvSpPr>
            <a:spLocks noEditPoints="1"/>
          </p:cNvSpPr>
          <p:nvPr/>
        </p:nvSpPr>
        <p:spPr bwMode="auto">
          <a:xfrm>
            <a:off x="8820254" y="465460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48" name="Freeform 94"/>
          <p:cNvSpPr>
            <a:spLocks noEditPoints="1"/>
          </p:cNvSpPr>
          <p:nvPr/>
        </p:nvSpPr>
        <p:spPr bwMode="auto">
          <a:xfrm>
            <a:off x="9525132" y="465460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49" name="Freeform 94"/>
          <p:cNvSpPr>
            <a:spLocks noEditPoints="1"/>
          </p:cNvSpPr>
          <p:nvPr/>
        </p:nvSpPr>
        <p:spPr bwMode="auto">
          <a:xfrm>
            <a:off x="10261608" y="465460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50" name="Freeform 94"/>
          <p:cNvSpPr>
            <a:spLocks noEditPoints="1"/>
          </p:cNvSpPr>
          <p:nvPr/>
        </p:nvSpPr>
        <p:spPr bwMode="auto">
          <a:xfrm>
            <a:off x="10998084" y="465460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51" name="Freeform 94"/>
          <p:cNvSpPr>
            <a:spLocks noEditPoints="1"/>
          </p:cNvSpPr>
          <p:nvPr/>
        </p:nvSpPr>
        <p:spPr bwMode="auto">
          <a:xfrm>
            <a:off x="4562401" y="535722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52" name="Freeform 94"/>
          <p:cNvSpPr>
            <a:spLocks noEditPoints="1"/>
          </p:cNvSpPr>
          <p:nvPr/>
        </p:nvSpPr>
        <p:spPr bwMode="auto">
          <a:xfrm>
            <a:off x="5267279" y="535722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53" name="Freeform 94"/>
          <p:cNvSpPr>
            <a:spLocks noEditPoints="1"/>
          </p:cNvSpPr>
          <p:nvPr/>
        </p:nvSpPr>
        <p:spPr bwMode="auto">
          <a:xfrm>
            <a:off x="5972157" y="535722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54" name="Freeform 94"/>
          <p:cNvSpPr>
            <a:spLocks noEditPoints="1"/>
          </p:cNvSpPr>
          <p:nvPr/>
        </p:nvSpPr>
        <p:spPr bwMode="auto">
          <a:xfrm>
            <a:off x="6677035" y="535722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55" name="Freeform 94"/>
          <p:cNvSpPr>
            <a:spLocks noEditPoints="1"/>
          </p:cNvSpPr>
          <p:nvPr/>
        </p:nvSpPr>
        <p:spPr bwMode="auto">
          <a:xfrm>
            <a:off x="7410498" y="535722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56" name="Freeform 94"/>
          <p:cNvSpPr>
            <a:spLocks noEditPoints="1"/>
          </p:cNvSpPr>
          <p:nvPr/>
        </p:nvSpPr>
        <p:spPr bwMode="auto">
          <a:xfrm>
            <a:off x="8115376" y="535722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57" name="Freeform 94"/>
          <p:cNvSpPr>
            <a:spLocks noEditPoints="1"/>
          </p:cNvSpPr>
          <p:nvPr/>
        </p:nvSpPr>
        <p:spPr bwMode="auto">
          <a:xfrm>
            <a:off x="8820254" y="535722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58" name="Freeform 94"/>
          <p:cNvSpPr>
            <a:spLocks noEditPoints="1"/>
          </p:cNvSpPr>
          <p:nvPr/>
        </p:nvSpPr>
        <p:spPr bwMode="auto">
          <a:xfrm>
            <a:off x="9525132" y="535722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59" name="Freeform 94"/>
          <p:cNvSpPr>
            <a:spLocks noEditPoints="1"/>
          </p:cNvSpPr>
          <p:nvPr/>
        </p:nvSpPr>
        <p:spPr bwMode="auto">
          <a:xfrm>
            <a:off x="10261608" y="535722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60" name="Freeform 94"/>
          <p:cNvSpPr>
            <a:spLocks noEditPoints="1"/>
          </p:cNvSpPr>
          <p:nvPr/>
        </p:nvSpPr>
        <p:spPr bwMode="auto">
          <a:xfrm>
            <a:off x="10998084" y="5357225"/>
            <a:ext cx="495300" cy="495300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</p:spTree>
    <p:extLst>
      <p:ext uri="{BB962C8B-B14F-4D97-AF65-F5344CB8AC3E}">
        <p14:creationId xmlns:p14="http://schemas.microsoft.com/office/powerpoint/2010/main" val="2988401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点击此处添加</a:t>
            </a:r>
            <a:r>
              <a:rPr lang="zh-CN" altLang="en-US" dirty="0" smtClean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1688180670"/>
              </p:ext>
            </p:extLst>
          </p:nvPr>
        </p:nvGraphicFramePr>
        <p:xfrm>
          <a:off x="1043977" y="2796505"/>
          <a:ext cx="7316182" cy="29055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矩形 55"/>
          <p:cNvSpPr/>
          <p:nvPr/>
        </p:nvSpPr>
        <p:spPr>
          <a:xfrm>
            <a:off x="8770584" y="3297971"/>
            <a:ext cx="2945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600"/>
              </a:spcBef>
            </a:pPr>
            <a:r>
              <a:rPr lang="zh-CN" altLang="en-US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双击图标可以对图表图形及文字的颜色、边框等进行选择。点击图表然后右键选择“编辑数据”即自动跳转到</a:t>
            </a:r>
            <a:r>
              <a:rPr lang="en-US" altLang="zh-CN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Excel</a:t>
            </a:r>
            <a:r>
              <a:rPr lang="zh-CN" altLang="en-US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中对图表的数据信息进行编辑。</a:t>
            </a:r>
            <a:endParaRPr lang="en-US" altLang="zh-CN" sz="1200" dirty="0">
              <a:solidFill>
                <a:srgbClr val="1031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5"/>
          <p:cNvSpPr/>
          <p:nvPr/>
        </p:nvSpPr>
        <p:spPr>
          <a:xfrm>
            <a:off x="8770584" y="4507288"/>
            <a:ext cx="29451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600"/>
              </a:spcBef>
            </a:pPr>
            <a:r>
              <a:rPr lang="zh-CN" altLang="en-US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双击图标可以对图表图形及文字的颜色、边框等进行选择。点击图表然后右键选择“编辑数据”即自动跳转到</a:t>
            </a:r>
            <a:r>
              <a:rPr lang="en-US" altLang="zh-CN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Excel</a:t>
            </a:r>
            <a:r>
              <a:rPr lang="zh-CN" altLang="en-US" sz="1200" dirty="0">
                <a:solidFill>
                  <a:srgbClr val="103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中对图表的数据信息进行编辑。</a:t>
            </a:r>
            <a:endParaRPr lang="en-US" altLang="zh-CN" sz="1200" dirty="0">
              <a:solidFill>
                <a:srgbClr val="1031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Freeform 94"/>
          <p:cNvSpPr>
            <a:spLocks noEditPoints="1"/>
          </p:cNvSpPr>
          <p:nvPr/>
        </p:nvSpPr>
        <p:spPr bwMode="auto">
          <a:xfrm>
            <a:off x="9817736" y="1188682"/>
            <a:ext cx="778985" cy="778985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180" y="4"/>
              </a:cxn>
              <a:cxn ang="0">
                <a:pos x="138" y="18"/>
              </a:cxn>
              <a:cxn ang="0">
                <a:pos x="100" y="38"/>
              </a:cxn>
              <a:cxn ang="0">
                <a:pos x="66" y="66"/>
              </a:cxn>
              <a:cxn ang="0">
                <a:pos x="38" y="98"/>
              </a:cxn>
              <a:cxn ang="0">
                <a:pos x="18" y="136"/>
              </a:cxn>
              <a:cxn ang="0">
                <a:pos x="6" y="178"/>
              </a:cxn>
              <a:cxn ang="0">
                <a:pos x="0" y="224"/>
              </a:cxn>
              <a:cxn ang="0">
                <a:pos x="2" y="246"/>
              </a:cxn>
              <a:cxn ang="0">
                <a:pos x="10" y="290"/>
              </a:cxn>
              <a:cxn ang="0">
                <a:pos x="28" y="330"/>
              </a:cxn>
              <a:cxn ang="0">
                <a:pos x="52" y="366"/>
              </a:cxn>
              <a:cxn ang="0">
                <a:pos x="82" y="396"/>
              </a:cxn>
              <a:cxn ang="0">
                <a:pos x="118" y="420"/>
              </a:cxn>
              <a:cxn ang="0">
                <a:pos x="158" y="438"/>
              </a:cxn>
              <a:cxn ang="0">
                <a:pos x="202" y="446"/>
              </a:cxn>
              <a:cxn ang="0">
                <a:pos x="224" y="448"/>
              </a:cxn>
              <a:cxn ang="0">
                <a:pos x="270" y="444"/>
              </a:cxn>
              <a:cxn ang="0">
                <a:pos x="312" y="430"/>
              </a:cxn>
              <a:cxn ang="0">
                <a:pos x="350" y="410"/>
              </a:cxn>
              <a:cxn ang="0">
                <a:pos x="382" y="382"/>
              </a:cxn>
              <a:cxn ang="0">
                <a:pos x="410" y="350"/>
              </a:cxn>
              <a:cxn ang="0">
                <a:pos x="430" y="312"/>
              </a:cxn>
              <a:cxn ang="0">
                <a:pos x="444" y="270"/>
              </a:cxn>
              <a:cxn ang="0">
                <a:pos x="448" y="224"/>
              </a:cxn>
              <a:cxn ang="0">
                <a:pos x="448" y="202"/>
              </a:cxn>
              <a:cxn ang="0">
                <a:pos x="438" y="158"/>
              </a:cxn>
              <a:cxn ang="0">
                <a:pos x="422" y="118"/>
              </a:cxn>
              <a:cxn ang="0">
                <a:pos x="398" y="82"/>
              </a:cxn>
              <a:cxn ang="0">
                <a:pos x="366" y="52"/>
              </a:cxn>
              <a:cxn ang="0">
                <a:pos x="332" y="28"/>
              </a:cxn>
              <a:cxn ang="0">
                <a:pos x="292" y="10"/>
              </a:cxn>
              <a:cxn ang="0">
                <a:pos x="248" y="2"/>
              </a:cxn>
              <a:cxn ang="0">
                <a:pos x="224" y="0"/>
              </a:cxn>
              <a:cxn ang="0">
                <a:pos x="86" y="224"/>
              </a:cxn>
              <a:cxn ang="0">
                <a:pos x="190" y="248"/>
              </a:cxn>
              <a:cxn ang="0">
                <a:pos x="364" y="154"/>
              </a:cxn>
            </a:cxnLst>
            <a:rect l="0" t="0" r="r" b="b"/>
            <a:pathLst>
              <a:path w="448" h="448">
                <a:moveTo>
                  <a:pt x="224" y="0"/>
                </a:moveTo>
                <a:lnTo>
                  <a:pt x="224" y="0"/>
                </a:lnTo>
                <a:lnTo>
                  <a:pt x="202" y="2"/>
                </a:lnTo>
                <a:lnTo>
                  <a:pt x="180" y="4"/>
                </a:lnTo>
                <a:lnTo>
                  <a:pt x="158" y="10"/>
                </a:lnTo>
                <a:lnTo>
                  <a:pt x="138" y="18"/>
                </a:lnTo>
                <a:lnTo>
                  <a:pt x="118" y="28"/>
                </a:lnTo>
                <a:lnTo>
                  <a:pt x="100" y="38"/>
                </a:lnTo>
                <a:lnTo>
                  <a:pt x="82" y="52"/>
                </a:lnTo>
                <a:lnTo>
                  <a:pt x="66" y="66"/>
                </a:lnTo>
                <a:lnTo>
                  <a:pt x="52" y="82"/>
                </a:lnTo>
                <a:lnTo>
                  <a:pt x="38" y="98"/>
                </a:lnTo>
                <a:lnTo>
                  <a:pt x="28" y="118"/>
                </a:lnTo>
                <a:lnTo>
                  <a:pt x="18" y="136"/>
                </a:lnTo>
                <a:lnTo>
                  <a:pt x="10" y="158"/>
                </a:lnTo>
                <a:lnTo>
                  <a:pt x="6" y="178"/>
                </a:lnTo>
                <a:lnTo>
                  <a:pt x="2" y="202"/>
                </a:lnTo>
                <a:lnTo>
                  <a:pt x="0" y="224"/>
                </a:lnTo>
                <a:lnTo>
                  <a:pt x="0" y="224"/>
                </a:lnTo>
                <a:lnTo>
                  <a:pt x="2" y="246"/>
                </a:lnTo>
                <a:lnTo>
                  <a:pt x="6" y="270"/>
                </a:lnTo>
                <a:lnTo>
                  <a:pt x="10" y="290"/>
                </a:lnTo>
                <a:lnTo>
                  <a:pt x="18" y="312"/>
                </a:lnTo>
                <a:lnTo>
                  <a:pt x="28" y="330"/>
                </a:lnTo>
                <a:lnTo>
                  <a:pt x="38" y="350"/>
                </a:lnTo>
                <a:lnTo>
                  <a:pt x="52" y="366"/>
                </a:lnTo>
                <a:lnTo>
                  <a:pt x="66" y="382"/>
                </a:lnTo>
                <a:lnTo>
                  <a:pt x="82" y="396"/>
                </a:lnTo>
                <a:lnTo>
                  <a:pt x="100" y="410"/>
                </a:lnTo>
                <a:lnTo>
                  <a:pt x="118" y="420"/>
                </a:lnTo>
                <a:lnTo>
                  <a:pt x="138" y="430"/>
                </a:lnTo>
                <a:lnTo>
                  <a:pt x="158" y="438"/>
                </a:lnTo>
                <a:lnTo>
                  <a:pt x="180" y="444"/>
                </a:lnTo>
                <a:lnTo>
                  <a:pt x="202" y="446"/>
                </a:lnTo>
                <a:lnTo>
                  <a:pt x="224" y="448"/>
                </a:lnTo>
                <a:lnTo>
                  <a:pt x="224" y="448"/>
                </a:lnTo>
                <a:lnTo>
                  <a:pt x="248" y="446"/>
                </a:lnTo>
                <a:lnTo>
                  <a:pt x="270" y="444"/>
                </a:lnTo>
                <a:lnTo>
                  <a:pt x="292" y="438"/>
                </a:lnTo>
                <a:lnTo>
                  <a:pt x="312" y="430"/>
                </a:lnTo>
                <a:lnTo>
                  <a:pt x="332" y="420"/>
                </a:lnTo>
                <a:lnTo>
                  <a:pt x="350" y="410"/>
                </a:lnTo>
                <a:lnTo>
                  <a:pt x="366" y="396"/>
                </a:lnTo>
                <a:lnTo>
                  <a:pt x="382" y="382"/>
                </a:lnTo>
                <a:lnTo>
                  <a:pt x="398" y="366"/>
                </a:lnTo>
                <a:lnTo>
                  <a:pt x="410" y="350"/>
                </a:lnTo>
                <a:lnTo>
                  <a:pt x="422" y="330"/>
                </a:lnTo>
                <a:lnTo>
                  <a:pt x="430" y="312"/>
                </a:lnTo>
                <a:lnTo>
                  <a:pt x="438" y="290"/>
                </a:lnTo>
                <a:lnTo>
                  <a:pt x="444" y="270"/>
                </a:lnTo>
                <a:lnTo>
                  <a:pt x="448" y="246"/>
                </a:lnTo>
                <a:lnTo>
                  <a:pt x="448" y="224"/>
                </a:lnTo>
                <a:lnTo>
                  <a:pt x="448" y="224"/>
                </a:lnTo>
                <a:lnTo>
                  <a:pt x="448" y="202"/>
                </a:lnTo>
                <a:lnTo>
                  <a:pt x="444" y="178"/>
                </a:lnTo>
                <a:lnTo>
                  <a:pt x="438" y="158"/>
                </a:lnTo>
                <a:lnTo>
                  <a:pt x="430" y="136"/>
                </a:lnTo>
                <a:lnTo>
                  <a:pt x="422" y="118"/>
                </a:lnTo>
                <a:lnTo>
                  <a:pt x="410" y="98"/>
                </a:lnTo>
                <a:lnTo>
                  <a:pt x="398" y="82"/>
                </a:lnTo>
                <a:lnTo>
                  <a:pt x="382" y="66"/>
                </a:lnTo>
                <a:lnTo>
                  <a:pt x="366" y="52"/>
                </a:lnTo>
                <a:lnTo>
                  <a:pt x="350" y="38"/>
                </a:lnTo>
                <a:lnTo>
                  <a:pt x="332" y="28"/>
                </a:lnTo>
                <a:lnTo>
                  <a:pt x="312" y="18"/>
                </a:lnTo>
                <a:lnTo>
                  <a:pt x="292" y="10"/>
                </a:lnTo>
                <a:lnTo>
                  <a:pt x="270" y="4"/>
                </a:lnTo>
                <a:lnTo>
                  <a:pt x="248" y="2"/>
                </a:lnTo>
                <a:lnTo>
                  <a:pt x="224" y="0"/>
                </a:lnTo>
                <a:lnTo>
                  <a:pt x="224" y="0"/>
                </a:lnTo>
                <a:close/>
                <a:moveTo>
                  <a:pt x="190" y="328"/>
                </a:moveTo>
                <a:lnTo>
                  <a:pt x="86" y="224"/>
                </a:lnTo>
                <a:lnTo>
                  <a:pt x="126" y="184"/>
                </a:lnTo>
                <a:lnTo>
                  <a:pt x="190" y="248"/>
                </a:lnTo>
                <a:lnTo>
                  <a:pt x="324" y="114"/>
                </a:lnTo>
                <a:lnTo>
                  <a:pt x="364" y="154"/>
                </a:lnTo>
                <a:lnTo>
                  <a:pt x="190" y="328"/>
                </a:lnTo>
                <a:close/>
              </a:path>
            </a:pathLst>
          </a:custGeom>
          <a:solidFill>
            <a:srgbClr val="4E4E5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u="sng"/>
          </a:p>
        </p:txBody>
      </p:sp>
      <p:sp>
        <p:nvSpPr>
          <p:cNvPr id="8" name="文本框 7"/>
          <p:cNvSpPr txBox="1"/>
          <p:nvPr/>
        </p:nvSpPr>
        <p:spPr>
          <a:xfrm>
            <a:off x="1043977" y="1646876"/>
            <a:ext cx="7084023" cy="83099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defTabSz="457189"/>
            <a:r>
              <a:rPr kumimoji="1" lang="en-US" altLang="zh-CN" sz="2400" b="1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ADD YOUR TITLE</a:t>
            </a:r>
            <a:endParaRPr kumimoji="1" lang="en-US" altLang="zh-CN" sz="2400" b="1" dirty="0">
              <a:solidFill>
                <a:srgbClr val="103154"/>
              </a:solidFill>
              <a:latin typeface="Century Gothic"/>
              <a:ea typeface="微软雅黑" panose="020B0503020204020204" pitchFamily="34" charset="-122"/>
            </a:endParaRPr>
          </a:p>
          <a:p>
            <a:pPr defTabSz="457189"/>
            <a:r>
              <a:rPr kumimoji="1" lang="en-US" altLang="zh-CN" sz="2400" b="1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ADD </a:t>
            </a:r>
            <a:r>
              <a:rPr kumimoji="1" lang="en-US" altLang="zh-CN" sz="2400" b="1" dirty="0" err="1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ADD</a:t>
            </a:r>
            <a:r>
              <a:rPr kumimoji="1" lang="en-US" altLang="zh-CN" sz="2400" b="1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 </a:t>
            </a:r>
            <a:r>
              <a:rPr kumimoji="1" lang="en-US" altLang="zh-CN" sz="2400" b="1" dirty="0" err="1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ADD</a:t>
            </a:r>
            <a:r>
              <a:rPr kumimoji="1" lang="en-US" altLang="zh-CN" sz="2400" b="1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 </a:t>
            </a:r>
            <a:r>
              <a:rPr kumimoji="1" lang="zh-CN" altLang="en-US" sz="2400" b="1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添加副标题</a:t>
            </a:r>
            <a:endParaRPr kumimoji="1" lang="zh-CN" altLang="en-US" sz="2400" b="1" dirty="0">
              <a:solidFill>
                <a:srgbClr val="103154"/>
              </a:solidFill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770585" y="2764424"/>
            <a:ext cx="2945165" cy="416837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10" name="矩形 9"/>
          <p:cNvSpPr/>
          <p:nvPr/>
        </p:nvSpPr>
        <p:spPr>
          <a:xfrm>
            <a:off x="8770585" y="2309162"/>
            <a:ext cx="1924640" cy="338552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11" name="矩形 10"/>
          <p:cNvSpPr/>
          <p:nvPr/>
        </p:nvSpPr>
        <p:spPr>
          <a:xfrm>
            <a:off x="8770584" y="2811931"/>
            <a:ext cx="2858727" cy="369330"/>
          </a:xfrm>
          <a:prstGeom prst="rect">
            <a:avLst/>
          </a:prstGeom>
          <a:noFill/>
        </p:spPr>
        <p:txBody>
          <a:bodyPr wrap="none" lIns="91438" tIns="45719" rIns="91438" bIns="45719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HERE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TO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ADD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YOUR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770584" y="2309162"/>
            <a:ext cx="1826137" cy="338552"/>
          </a:xfrm>
          <a:prstGeom prst="rect">
            <a:avLst/>
          </a:prstGeom>
        </p:spPr>
        <p:txBody>
          <a:bodyPr wrap="none" lIns="91438" tIns="45719" rIns="91438" bIns="45719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点击此处添加标题</a:t>
            </a:r>
          </a:p>
        </p:txBody>
      </p:sp>
      <p:pic>
        <p:nvPicPr>
          <p:cNvPr id="13" name="图片 12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5" y="6153921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58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点击此处添加</a:t>
            </a:r>
            <a:r>
              <a:rPr lang="zh-CN" altLang="en-US" dirty="0" smtClean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79846" y="1566345"/>
            <a:ext cx="138825" cy="1488005"/>
          </a:xfrm>
          <a:prstGeom prst="rect">
            <a:avLst/>
          </a:prstGeom>
          <a:solidFill>
            <a:srgbClr val="103154"/>
          </a:solidFill>
          <a:ln w="9525" cap="flat" cmpd="sng" algn="ctr">
            <a:noFill/>
            <a:prstDash val="solid"/>
          </a:ln>
          <a:effectLst/>
        </p:spPr>
        <p:txBody>
          <a:bodyPr lIns="91424" tIns="45712" rIns="91424" bIns="45712" rtlCol="0" anchor="ctr"/>
          <a:lstStyle/>
          <a:p>
            <a:pPr marL="0" marR="0" lvl="0" indent="0" algn="ctr" defTabSz="45710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00072" y="1455299"/>
            <a:ext cx="4137006" cy="572448"/>
          </a:xfrm>
          <a:prstGeom prst="rect">
            <a:avLst/>
          </a:prstGeom>
          <a:noFill/>
        </p:spPr>
        <p:txBody>
          <a:bodyPr wrap="square" lIns="91424" tIns="45712" rIns="91424" bIns="45712" rtlCol="0">
            <a:spAutoFit/>
          </a:bodyPr>
          <a:lstStyle/>
          <a:p>
            <a:pPr defTabSz="457106">
              <a:lnSpc>
                <a:spcPct val="130000"/>
              </a:lnSpc>
            </a:pPr>
            <a:r>
              <a:rPr lang="zh-CN" altLang="en-US" sz="2400" dirty="0" smtClean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添加</a:t>
            </a:r>
            <a:r>
              <a:rPr lang="zh-CN" altLang="en-US" sz="2400" dirty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标题</a:t>
            </a:r>
            <a:endParaRPr lang="en-US" altLang="zh-CN" sz="2400" dirty="0">
              <a:solidFill>
                <a:srgbClr val="103154"/>
              </a:solidFill>
              <a:latin typeface="Century Gothic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0080" y="2113789"/>
            <a:ext cx="9503548" cy="904655"/>
          </a:xfrm>
          <a:prstGeom prst="rect">
            <a:avLst/>
          </a:prstGeom>
          <a:noFill/>
        </p:spPr>
        <p:txBody>
          <a:bodyPr wrap="square" lIns="91424" tIns="45712" rIns="91424" bIns="45712" rtlCol="0">
            <a:spAutoFit/>
          </a:bodyPr>
          <a:lstStyle/>
          <a:p>
            <a:pPr defTabSz="457106">
              <a:lnSpc>
                <a:spcPct val="130000"/>
              </a:lnSpc>
            </a:pPr>
            <a:r>
              <a:rPr lang="zh-CN" altLang="en-US" sz="1400" dirty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双击图标可以对图表图形及文字的颜色、边框等进行选择。点击图表然后右键选择“编辑数据”即自动跳转到</a:t>
            </a:r>
            <a:r>
              <a:rPr lang="en-US" altLang="zh-CN" sz="1400" dirty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Excel</a:t>
            </a:r>
            <a:r>
              <a:rPr lang="zh-CN" altLang="en-US" sz="1400" dirty="0">
                <a:solidFill>
                  <a:srgbClr val="103154"/>
                </a:solidFill>
                <a:latin typeface="Century Gothic"/>
                <a:ea typeface="微软雅黑" panose="020B0503020204020204" pitchFamily="34" charset="-122"/>
              </a:rPr>
              <a:t>中对图表的数据信息进行编辑。点击图标，在屏幕上方的“图标布局”面板中可以对图表的标题、坐标轴、图例、数据标签、网格线、趋势线等进行编辑。</a:t>
            </a:r>
          </a:p>
        </p:txBody>
      </p:sp>
      <p:sp>
        <p:nvSpPr>
          <p:cNvPr id="7" name="矩形 6"/>
          <p:cNvSpPr/>
          <p:nvPr/>
        </p:nvSpPr>
        <p:spPr>
          <a:xfrm>
            <a:off x="1455665" y="3410786"/>
            <a:ext cx="2672855" cy="1999831"/>
          </a:xfrm>
          <a:prstGeom prst="rect">
            <a:avLst/>
          </a:prstGeom>
          <a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pic>
        <p:nvPicPr>
          <p:cNvPr id="8" name="图片 7" descr="IMG_2247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16"/>
          <a:stretch/>
        </p:blipFill>
        <p:spPr>
          <a:xfrm>
            <a:off x="4620896" y="3410786"/>
            <a:ext cx="2652103" cy="2016757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765375" y="3410786"/>
            <a:ext cx="2638035" cy="2016757"/>
          </a:xfrm>
          <a:prstGeom prst="rect">
            <a:avLst/>
          </a:prstGeom>
          <a:blipFill rotWithShape="1">
            <a:blip r:embed="rId5"/>
            <a:srcRect/>
            <a:stretch>
              <a:fillRect r="-15674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455665" y="5417457"/>
            <a:ext cx="2672855" cy="3362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610519" y="5417457"/>
            <a:ext cx="2672855" cy="3362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765373" y="5417457"/>
            <a:ext cx="2672855" cy="3362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784" y="389423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271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点击此处添加</a:t>
            </a:r>
            <a:r>
              <a:rPr lang="zh-CN" altLang="en-US" dirty="0" smtClean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4" name="矩形 55"/>
          <p:cNvSpPr/>
          <p:nvPr/>
        </p:nvSpPr>
        <p:spPr>
          <a:xfrm>
            <a:off x="1250948" y="3996104"/>
            <a:ext cx="240609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顶部“开始”面板中可以对字体、字号、颜色、行距等进行修改。</a:t>
            </a:r>
          </a:p>
        </p:txBody>
      </p:sp>
      <p:sp>
        <p:nvSpPr>
          <p:cNvPr id="5" name="矩形 39"/>
          <p:cNvSpPr/>
          <p:nvPr/>
        </p:nvSpPr>
        <p:spPr>
          <a:xfrm>
            <a:off x="1351039" y="3157270"/>
            <a:ext cx="1197764" cy="369332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</a:t>
            </a:r>
            <a:r>
              <a:rPr lang="zh-CN" altLang="en-US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HERE</a:t>
            </a:r>
            <a:endParaRPr lang="zh-CN" altLang="zh-CN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51039" y="3612881"/>
            <a:ext cx="1802353" cy="369332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TO</a:t>
            </a:r>
            <a:r>
              <a:rPr lang="zh-CN" altLang="en-US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ADD</a:t>
            </a:r>
            <a:r>
              <a:rPr lang="zh-CN" altLang="en-US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YOUR</a:t>
            </a:r>
            <a:r>
              <a:rPr lang="zh-CN" altLang="en-US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7" name="矩形 55"/>
          <p:cNvSpPr/>
          <p:nvPr/>
        </p:nvSpPr>
        <p:spPr>
          <a:xfrm>
            <a:off x="3966004" y="3996104"/>
            <a:ext cx="240609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顶部“开始”面板中可以对字体、字号、颜色、行距等进行修改。</a:t>
            </a:r>
          </a:p>
        </p:txBody>
      </p:sp>
      <p:sp>
        <p:nvSpPr>
          <p:cNvPr id="8" name="矩形 39"/>
          <p:cNvSpPr/>
          <p:nvPr/>
        </p:nvSpPr>
        <p:spPr>
          <a:xfrm>
            <a:off x="4066095" y="3157270"/>
            <a:ext cx="1197764" cy="369332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HERE</a:t>
            </a:r>
            <a:endParaRPr lang="zh-CN" altLang="zh-CN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066095" y="3612881"/>
            <a:ext cx="1802353" cy="369332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TO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ADD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YOUR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10" name="矩形 55"/>
          <p:cNvSpPr/>
          <p:nvPr/>
        </p:nvSpPr>
        <p:spPr>
          <a:xfrm>
            <a:off x="6691318" y="3996104"/>
            <a:ext cx="240609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顶部“开始”面板中可以对字体、字号、颜色、行距等进行修改。</a:t>
            </a:r>
          </a:p>
        </p:txBody>
      </p:sp>
      <p:sp>
        <p:nvSpPr>
          <p:cNvPr id="11" name="矩形 39"/>
          <p:cNvSpPr/>
          <p:nvPr/>
        </p:nvSpPr>
        <p:spPr>
          <a:xfrm>
            <a:off x="6791409" y="3157270"/>
            <a:ext cx="1197764" cy="369332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HERE</a:t>
            </a:r>
            <a:endParaRPr lang="zh-CN" altLang="zh-CN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791409" y="3612881"/>
            <a:ext cx="1822935" cy="369332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zh-CN" altLang="zh-CN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CONSECTETUR ELIT</a:t>
            </a:r>
            <a:endParaRPr lang="zh-CN" altLang="zh-CN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13" name="矩形 55"/>
          <p:cNvSpPr/>
          <p:nvPr/>
        </p:nvSpPr>
        <p:spPr>
          <a:xfrm>
            <a:off x="9484676" y="3996104"/>
            <a:ext cx="240609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顶部“开始”面板中可以对字体、字号、颜色、行距等进行修改。</a:t>
            </a:r>
          </a:p>
        </p:txBody>
      </p:sp>
      <p:sp>
        <p:nvSpPr>
          <p:cNvPr id="14" name="矩形 39"/>
          <p:cNvSpPr/>
          <p:nvPr/>
        </p:nvSpPr>
        <p:spPr>
          <a:xfrm>
            <a:off x="9584767" y="3157270"/>
            <a:ext cx="1241045" cy="369332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HERE</a:t>
            </a:r>
            <a:r>
              <a:rPr lang="zh-CN" altLang="zh-CN" dirty="0" smtClean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endParaRPr lang="zh-CN" altLang="zh-CN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9584767" y="3612881"/>
            <a:ext cx="1802353" cy="369332"/>
          </a:xfrm>
          <a:prstGeom prst="rect">
            <a:avLst/>
          </a:prstGeom>
          <a:solidFill>
            <a:srgbClr val="FFC000"/>
          </a:solidFill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TO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ADD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YOUR</a:t>
            </a:r>
            <a:r>
              <a:rPr lang="zh-CN" altLang="en-US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/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1133215" y="2287363"/>
            <a:ext cx="9869925" cy="0"/>
          </a:xfrm>
          <a:prstGeom prst="line">
            <a:avLst/>
          </a:prstGeom>
          <a:ln>
            <a:solidFill>
              <a:srgbClr val="4C4C4C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4204717" y="1757793"/>
            <a:ext cx="1059142" cy="1059142"/>
          </a:xfrm>
          <a:prstGeom prst="ellipse">
            <a:avLst/>
          </a:prstGeom>
          <a:solidFill>
            <a:schemeClr val="bg1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540277" y="1757793"/>
            <a:ext cx="1059142" cy="1059142"/>
          </a:xfrm>
          <a:prstGeom prst="ellipse">
            <a:avLst/>
          </a:prstGeom>
          <a:solidFill>
            <a:schemeClr val="bg1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6872498" y="1757793"/>
            <a:ext cx="1059142" cy="1059142"/>
          </a:xfrm>
          <a:prstGeom prst="ellipse">
            <a:avLst/>
          </a:prstGeom>
          <a:solidFill>
            <a:schemeClr val="bg1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536938" y="1757793"/>
            <a:ext cx="1059142" cy="1059142"/>
          </a:xfrm>
          <a:prstGeom prst="ellipse">
            <a:avLst/>
          </a:prstGeom>
          <a:solidFill>
            <a:schemeClr val="bg1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9688783" y="1959614"/>
            <a:ext cx="741664" cy="608915"/>
            <a:chOff x="9688783" y="1959614"/>
            <a:chExt cx="741664" cy="608915"/>
          </a:xfrm>
        </p:grpSpPr>
        <p:sp>
          <p:nvSpPr>
            <p:cNvPr id="22" name="Freeform 232"/>
            <p:cNvSpPr>
              <a:spLocks/>
            </p:cNvSpPr>
            <p:nvPr/>
          </p:nvSpPr>
          <p:spPr bwMode="auto">
            <a:xfrm>
              <a:off x="9688783" y="1959614"/>
              <a:ext cx="741664" cy="473280"/>
            </a:xfrm>
            <a:custGeom>
              <a:avLst/>
              <a:gdLst/>
              <a:ahLst/>
              <a:cxnLst>
                <a:cxn ang="0">
                  <a:pos x="256" y="0"/>
                </a:cxn>
                <a:cxn ang="0">
                  <a:pos x="0" y="142"/>
                </a:cxn>
                <a:cxn ang="0">
                  <a:pos x="256" y="282"/>
                </a:cxn>
                <a:cxn ang="0">
                  <a:pos x="468" y="166"/>
                </a:cxn>
                <a:cxn ang="0">
                  <a:pos x="468" y="328"/>
                </a:cxn>
                <a:cxn ang="0">
                  <a:pos x="514" y="328"/>
                </a:cxn>
                <a:cxn ang="0">
                  <a:pos x="514" y="142"/>
                </a:cxn>
                <a:cxn ang="0">
                  <a:pos x="256" y="0"/>
                </a:cxn>
              </a:cxnLst>
              <a:rect l="0" t="0" r="r" b="b"/>
              <a:pathLst>
                <a:path w="514" h="328">
                  <a:moveTo>
                    <a:pt x="256" y="0"/>
                  </a:moveTo>
                  <a:lnTo>
                    <a:pt x="0" y="142"/>
                  </a:lnTo>
                  <a:lnTo>
                    <a:pt x="256" y="282"/>
                  </a:lnTo>
                  <a:lnTo>
                    <a:pt x="468" y="166"/>
                  </a:lnTo>
                  <a:lnTo>
                    <a:pt x="468" y="328"/>
                  </a:lnTo>
                  <a:lnTo>
                    <a:pt x="514" y="328"/>
                  </a:lnTo>
                  <a:lnTo>
                    <a:pt x="514" y="142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10315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33"/>
            <p:cNvSpPr>
              <a:spLocks/>
            </p:cNvSpPr>
            <p:nvPr/>
          </p:nvSpPr>
          <p:spPr bwMode="auto">
            <a:xfrm>
              <a:off x="9824418" y="2291487"/>
              <a:ext cx="470394" cy="27704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04"/>
                </a:cxn>
                <a:cxn ang="0">
                  <a:pos x="162" y="192"/>
                </a:cxn>
                <a:cxn ang="0">
                  <a:pos x="326" y="104"/>
                </a:cxn>
                <a:cxn ang="0">
                  <a:pos x="326" y="0"/>
                </a:cxn>
                <a:cxn ang="0">
                  <a:pos x="162" y="98"/>
                </a:cxn>
                <a:cxn ang="0">
                  <a:pos x="0" y="0"/>
                </a:cxn>
              </a:cxnLst>
              <a:rect l="0" t="0" r="r" b="b"/>
              <a:pathLst>
                <a:path w="326" h="192">
                  <a:moveTo>
                    <a:pt x="0" y="0"/>
                  </a:moveTo>
                  <a:lnTo>
                    <a:pt x="0" y="104"/>
                  </a:lnTo>
                  <a:lnTo>
                    <a:pt x="162" y="192"/>
                  </a:lnTo>
                  <a:lnTo>
                    <a:pt x="326" y="104"/>
                  </a:lnTo>
                  <a:lnTo>
                    <a:pt x="326" y="0"/>
                  </a:lnTo>
                  <a:lnTo>
                    <a:pt x="162" y="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315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Freeform 210"/>
          <p:cNvSpPr>
            <a:spLocks noEditPoints="1"/>
          </p:cNvSpPr>
          <p:nvPr/>
        </p:nvSpPr>
        <p:spPr bwMode="auto">
          <a:xfrm>
            <a:off x="4378210" y="2010731"/>
            <a:ext cx="708701" cy="533280"/>
          </a:xfrm>
          <a:custGeom>
            <a:avLst/>
            <a:gdLst/>
            <a:ahLst/>
            <a:cxnLst>
              <a:cxn ang="0">
                <a:pos x="202" y="202"/>
              </a:cxn>
              <a:cxn ang="0">
                <a:pos x="202" y="202"/>
              </a:cxn>
              <a:cxn ang="0">
                <a:pos x="190" y="200"/>
              </a:cxn>
              <a:cxn ang="0">
                <a:pos x="176" y="194"/>
              </a:cxn>
              <a:cxn ang="0">
                <a:pos x="0" y="102"/>
              </a:cxn>
              <a:cxn ang="0">
                <a:pos x="0" y="278"/>
              </a:cxn>
              <a:cxn ang="0">
                <a:pos x="0" y="278"/>
              </a:cxn>
              <a:cxn ang="0">
                <a:pos x="2" y="288"/>
              </a:cxn>
              <a:cxn ang="0">
                <a:pos x="6" y="296"/>
              </a:cxn>
              <a:cxn ang="0">
                <a:pos x="14" y="302"/>
              </a:cxn>
              <a:cxn ang="0">
                <a:pos x="24" y="304"/>
              </a:cxn>
              <a:cxn ang="0">
                <a:pos x="378" y="304"/>
              </a:cxn>
              <a:cxn ang="0">
                <a:pos x="378" y="304"/>
              </a:cxn>
              <a:cxn ang="0">
                <a:pos x="388" y="302"/>
              </a:cxn>
              <a:cxn ang="0">
                <a:pos x="396" y="296"/>
              </a:cxn>
              <a:cxn ang="0">
                <a:pos x="402" y="288"/>
              </a:cxn>
              <a:cxn ang="0">
                <a:pos x="404" y="278"/>
              </a:cxn>
              <a:cxn ang="0">
                <a:pos x="404" y="102"/>
              </a:cxn>
              <a:cxn ang="0">
                <a:pos x="226" y="194"/>
              </a:cxn>
              <a:cxn ang="0">
                <a:pos x="226" y="194"/>
              </a:cxn>
              <a:cxn ang="0">
                <a:pos x="212" y="200"/>
              </a:cxn>
              <a:cxn ang="0">
                <a:pos x="202" y="202"/>
              </a:cxn>
              <a:cxn ang="0">
                <a:pos x="202" y="202"/>
              </a:cxn>
              <a:cxn ang="0">
                <a:pos x="378" y="0"/>
              </a:cxn>
              <a:cxn ang="0">
                <a:pos x="24" y="0"/>
              </a:cxn>
              <a:cxn ang="0">
                <a:pos x="24" y="0"/>
              </a:cxn>
              <a:cxn ang="0">
                <a:pos x="14" y="2"/>
              </a:cxn>
              <a:cxn ang="0">
                <a:pos x="6" y="8"/>
              </a:cxn>
              <a:cxn ang="0">
                <a:pos x="2" y="16"/>
              </a:cxn>
              <a:cxn ang="0">
                <a:pos x="0" y="26"/>
              </a:cxn>
              <a:cxn ang="0">
                <a:pos x="0" y="44"/>
              </a:cxn>
              <a:cxn ang="0">
                <a:pos x="202" y="152"/>
              </a:cxn>
              <a:cxn ang="0">
                <a:pos x="404" y="44"/>
              </a:cxn>
              <a:cxn ang="0">
                <a:pos x="404" y="26"/>
              </a:cxn>
              <a:cxn ang="0">
                <a:pos x="404" y="26"/>
              </a:cxn>
              <a:cxn ang="0">
                <a:pos x="402" y="16"/>
              </a:cxn>
              <a:cxn ang="0">
                <a:pos x="396" y="8"/>
              </a:cxn>
              <a:cxn ang="0">
                <a:pos x="388" y="2"/>
              </a:cxn>
              <a:cxn ang="0">
                <a:pos x="378" y="0"/>
              </a:cxn>
              <a:cxn ang="0">
                <a:pos x="378" y="0"/>
              </a:cxn>
            </a:cxnLst>
            <a:rect l="0" t="0" r="r" b="b"/>
            <a:pathLst>
              <a:path w="404" h="304">
                <a:moveTo>
                  <a:pt x="202" y="202"/>
                </a:moveTo>
                <a:lnTo>
                  <a:pt x="202" y="202"/>
                </a:lnTo>
                <a:lnTo>
                  <a:pt x="190" y="200"/>
                </a:lnTo>
                <a:lnTo>
                  <a:pt x="176" y="194"/>
                </a:lnTo>
                <a:lnTo>
                  <a:pt x="0" y="102"/>
                </a:lnTo>
                <a:lnTo>
                  <a:pt x="0" y="278"/>
                </a:lnTo>
                <a:lnTo>
                  <a:pt x="0" y="278"/>
                </a:lnTo>
                <a:lnTo>
                  <a:pt x="2" y="288"/>
                </a:lnTo>
                <a:lnTo>
                  <a:pt x="6" y="296"/>
                </a:lnTo>
                <a:lnTo>
                  <a:pt x="14" y="302"/>
                </a:lnTo>
                <a:lnTo>
                  <a:pt x="24" y="304"/>
                </a:lnTo>
                <a:lnTo>
                  <a:pt x="378" y="304"/>
                </a:lnTo>
                <a:lnTo>
                  <a:pt x="378" y="304"/>
                </a:lnTo>
                <a:lnTo>
                  <a:pt x="388" y="302"/>
                </a:lnTo>
                <a:lnTo>
                  <a:pt x="396" y="296"/>
                </a:lnTo>
                <a:lnTo>
                  <a:pt x="402" y="288"/>
                </a:lnTo>
                <a:lnTo>
                  <a:pt x="404" y="278"/>
                </a:lnTo>
                <a:lnTo>
                  <a:pt x="404" y="102"/>
                </a:lnTo>
                <a:lnTo>
                  <a:pt x="226" y="194"/>
                </a:lnTo>
                <a:lnTo>
                  <a:pt x="226" y="194"/>
                </a:lnTo>
                <a:lnTo>
                  <a:pt x="212" y="200"/>
                </a:lnTo>
                <a:lnTo>
                  <a:pt x="202" y="202"/>
                </a:lnTo>
                <a:lnTo>
                  <a:pt x="202" y="202"/>
                </a:lnTo>
                <a:close/>
                <a:moveTo>
                  <a:pt x="378" y="0"/>
                </a:moveTo>
                <a:lnTo>
                  <a:pt x="24" y="0"/>
                </a:lnTo>
                <a:lnTo>
                  <a:pt x="24" y="0"/>
                </a:lnTo>
                <a:lnTo>
                  <a:pt x="14" y="2"/>
                </a:lnTo>
                <a:lnTo>
                  <a:pt x="6" y="8"/>
                </a:lnTo>
                <a:lnTo>
                  <a:pt x="2" y="16"/>
                </a:lnTo>
                <a:lnTo>
                  <a:pt x="0" y="26"/>
                </a:lnTo>
                <a:lnTo>
                  <a:pt x="0" y="44"/>
                </a:lnTo>
                <a:lnTo>
                  <a:pt x="202" y="152"/>
                </a:lnTo>
                <a:lnTo>
                  <a:pt x="404" y="44"/>
                </a:lnTo>
                <a:lnTo>
                  <a:pt x="404" y="26"/>
                </a:lnTo>
                <a:lnTo>
                  <a:pt x="404" y="26"/>
                </a:lnTo>
                <a:lnTo>
                  <a:pt x="402" y="16"/>
                </a:lnTo>
                <a:lnTo>
                  <a:pt x="396" y="8"/>
                </a:lnTo>
                <a:lnTo>
                  <a:pt x="388" y="2"/>
                </a:lnTo>
                <a:lnTo>
                  <a:pt x="378" y="0"/>
                </a:lnTo>
                <a:lnTo>
                  <a:pt x="378" y="0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216"/>
          <p:cNvSpPr>
            <a:spLocks noEditPoints="1"/>
          </p:cNvSpPr>
          <p:nvPr/>
        </p:nvSpPr>
        <p:spPr bwMode="auto">
          <a:xfrm>
            <a:off x="1722639" y="1936838"/>
            <a:ext cx="704591" cy="701051"/>
          </a:xfrm>
          <a:custGeom>
            <a:avLst/>
            <a:gdLst/>
            <a:ahLst/>
            <a:cxnLst>
              <a:cxn ang="0">
                <a:pos x="178" y="0"/>
              </a:cxn>
              <a:cxn ang="0">
                <a:pos x="122" y="16"/>
              </a:cxn>
              <a:cxn ang="0">
                <a:pos x="72" y="46"/>
              </a:cxn>
              <a:cxn ang="0">
                <a:pos x="34" y="88"/>
              </a:cxn>
              <a:cxn ang="0">
                <a:pos x="10" y="140"/>
              </a:cxn>
              <a:cxn ang="0">
                <a:pos x="0" y="198"/>
              </a:cxn>
              <a:cxn ang="0">
                <a:pos x="4" y="238"/>
              </a:cxn>
              <a:cxn ang="0">
                <a:pos x="24" y="292"/>
              </a:cxn>
              <a:cxn ang="0">
                <a:pos x="58" y="338"/>
              </a:cxn>
              <a:cxn ang="0">
                <a:pos x="104" y="372"/>
              </a:cxn>
              <a:cxn ang="0">
                <a:pos x="158" y="392"/>
              </a:cxn>
              <a:cxn ang="0">
                <a:pos x="198" y="396"/>
              </a:cxn>
              <a:cxn ang="0">
                <a:pos x="258" y="388"/>
              </a:cxn>
              <a:cxn ang="0">
                <a:pos x="310" y="362"/>
              </a:cxn>
              <a:cxn ang="0">
                <a:pos x="352" y="324"/>
              </a:cxn>
              <a:cxn ang="0">
                <a:pos x="382" y="276"/>
              </a:cxn>
              <a:cxn ang="0">
                <a:pos x="396" y="218"/>
              </a:cxn>
              <a:cxn ang="0">
                <a:pos x="396" y="178"/>
              </a:cxn>
              <a:cxn ang="0">
                <a:pos x="382" y="122"/>
              </a:cxn>
              <a:cxn ang="0">
                <a:pos x="352" y="72"/>
              </a:cxn>
              <a:cxn ang="0">
                <a:pos x="310" y="34"/>
              </a:cxn>
              <a:cxn ang="0">
                <a:pos x="258" y="8"/>
              </a:cxn>
              <a:cxn ang="0">
                <a:pos x="198" y="0"/>
              </a:cxn>
              <a:cxn ang="0">
                <a:pos x="146" y="198"/>
              </a:cxn>
              <a:cxn ang="0">
                <a:pos x="230" y="244"/>
              </a:cxn>
              <a:cxn ang="0">
                <a:pos x="250" y="234"/>
              </a:cxn>
              <a:cxn ang="0">
                <a:pos x="266" y="234"/>
              </a:cxn>
              <a:cxn ang="0">
                <a:pos x="286" y="244"/>
              </a:cxn>
              <a:cxn ang="0">
                <a:pos x="296" y="264"/>
              </a:cxn>
              <a:cxn ang="0">
                <a:pos x="296" y="280"/>
              </a:cxn>
              <a:cxn ang="0">
                <a:pos x="286" y="300"/>
              </a:cxn>
              <a:cxn ang="0">
                <a:pos x="266" y="310"/>
              </a:cxn>
              <a:cxn ang="0">
                <a:pos x="250" y="310"/>
              </a:cxn>
              <a:cxn ang="0">
                <a:pos x="230" y="300"/>
              </a:cxn>
              <a:cxn ang="0">
                <a:pos x="220" y="280"/>
              </a:cxn>
              <a:cxn ang="0">
                <a:pos x="220" y="266"/>
              </a:cxn>
              <a:cxn ang="0">
                <a:pos x="130" y="230"/>
              </a:cxn>
              <a:cxn ang="0">
                <a:pos x="108" y="238"/>
              </a:cxn>
              <a:cxn ang="0">
                <a:pos x="92" y="234"/>
              </a:cxn>
              <a:cxn ang="0">
                <a:pos x="74" y="220"/>
              </a:cxn>
              <a:cxn ang="0">
                <a:pos x="68" y="198"/>
              </a:cxn>
              <a:cxn ang="0">
                <a:pos x="72" y="182"/>
              </a:cxn>
              <a:cxn ang="0">
                <a:pos x="86" y="166"/>
              </a:cxn>
              <a:cxn ang="0">
                <a:pos x="108" y="158"/>
              </a:cxn>
              <a:cxn ang="0">
                <a:pos x="124" y="162"/>
              </a:cxn>
              <a:cxn ang="0">
                <a:pos x="220" y="130"/>
              </a:cxn>
              <a:cxn ang="0">
                <a:pos x="218" y="124"/>
              </a:cxn>
              <a:cxn ang="0">
                <a:pos x="226" y="102"/>
              </a:cxn>
              <a:cxn ang="0">
                <a:pos x="242" y="88"/>
              </a:cxn>
              <a:cxn ang="0">
                <a:pos x="258" y="86"/>
              </a:cxn>
              <a:cxn ang="0">
                <a:pos x="280" y="92"/>
              </a:cxn>
              <a:cxn ang="0">
                <a:pos x="294" y="110"/>
              </a:cxn>
              <a:cxn ang="0">
                <a:pos x="298" y="124"/>
              </a:cxn>
              <a:cxn ang="0">
                <a:pos x="290" y="146"/>
              </a:cxn>
              <a:cxn ang="0">
                <a:pos x="274" y="162"/>
              </a:cxn>
              <a:cxn ang="0">
                <a:pos x="258" y="164"/>
              </a:cxn>
              <a:cxn ang="0">
                <a:pos x="236" y="156"/>
              </a:cxn>
              <a:cxn ang="0">
                <a:pos x="146" y="192"/>
              </a:cxn>
            </a:cxnLst>
            <a:rect l="0" t="0" r="r" b="b"/>
            <a:pathLst>
              <a:path w="398" h="396">
                <a:moveTo>
                  <a:pt x="198" y="0"/>
                </a:moveTo>
                <a:lnTo>
                  <a:pt x="198" y="0"/>
                </a:lnTo>
                <a:lnTo>
                  <a:pt x="178" y="0"/>
                </a:lnTo>
                <a:lnTo>
                  <a:pt x="158" y="4"/>
                </a:lnTo>
                <a:lnTo>
                  <a:pt x="140" y="8"/>
                </a:lnTo>
                <a:lnTo>
                  <a:pt x="122" y="16"/>
                </a:lnTo>
                <a:lnTo>
                  <a:pt x="104" y="24"/>
                </a:lnTo>
                <a:lnTo>
                  <a:pt x="88" y="34"/>
                </a:lnTo>
                <a:lnTo>
                  <a:pt x="72" y="46"/>
                </a:lnTo>
                <a:lnTo>
                  <a:pt x="58" y="58"/>
                </a:lnTo>
                <a:lnTo>
                  <a:pt x="46" y="72"/>
                </a:lnTo>
                <a:lnTo>
                  <a:pt x="34" y="88"/>
                </a:lnTo>
                <a:lnTo>
                  <a:pt x="24" y="104"/>
                </a:lnTo>
                <a:lnTo>
                  <a:pt x="16" y="122"/>
                </a:lnTo>
                <a:lnTo>
                  <a:pt x="10" y="140"/>
                </a:lnTo>
                <a:lnTo>
                  <a:pt x="4" y="158"/>
                </a:lnTo>
                <a:lnTo>
                  <a:pt x="2" y="178"/>
                </a:lnTo>
                <a:lnTo>
                  <a:pt x="0" y="198"/>
                </a:lnTo>
                <a:lnTo>
                  <a:pt x="0" y="198"/>
                </a:lnTo>
                <a:lnTo>
                  <a:pt x="2" y="218"/>
                </a:lnTo>
                <a:lnTo>
                  <a:pt x="4" y="238"/>
                </a:lnTo>
                <a:lnTo>
                  <a:pt x="10" y="258"/>
                </a:lnTo>
                <a:lnTo>
                  <a:pt x="16" y="276"/>
                </a:lnTo>
                <a:lnTo>
                  <a:pt x="24" y="292"/>
                </a:lnTo>
                <a:lnTo>
                  <a:pt x="34" y="310"/>
                </a:lnTo>
                <a:lnTo>
                  <a:pt x="46" y="324"/>
                </a:lnTo>
                <a:lnTo>
                  <a:pt x="58" y="338"/>
                </a:lnTo>
                <a:lnTo>
                  <a:pt x="72" y="352"/>
                </a:lnTo>
                <a:lnTo>
                  <a:pt x="88" y="362"/>
                </a:lnTo>
                <a:lnTo>
                  <a:pt x="104" y="372"/>
                </a:lnTo>
                <a:lnTo>
                  <a:pt x="122" y="382"/>
                </a:lnTo>
                <a:lnTo>
                  <a:pt x="140" y="388"/>
                </a:lnTo>
                <a:lnTo>
                  <a:pt x="158" y="392"/>
                </a:lnTo>
                <a:lnTo>
                  <a:pt x="178" y="396"/>
                </a:lnTo>
                <a:lnTo>
                  <a:pt x="198" y="396"/>
                </a:lnTo>
                <a:lnTo>
                  <a:pt x="198" y="396"/>
                </a:lnTo>
                <a:lnTo>
                  <a:pt x="220" y="396"/>
                </a:lnTo>
                <a:lnTo>
                  <a:pt x="238" y="392"/>
                </a:lnTo>
                <a:lnTo>
                  <a:pt x="258" y="388"/>
                </a:lnTo>
                <a:lnTo>
                  <a:pt x="276" y="382"/>
                </a:lnTo>
                <a:lnTo>
                  <a:pt x="294" y="372"/>
                </a:lnTo>
                <a:lnTo>
                  <a:pt x="310" y="362"/>
                </a:lnTo>
                <a:lnTo>
                  <a:pt x="326" y="352"/>
                </a:lnTo>
                <a:lnTo>
                  <a:pt x="340" y="338"/>
                </a:lnTo>
                <a:lnTo>
                  <a:pt x="352" y="324"/>
                </a:lnTo>
                <a:lnTo>
                  <a:pt x="364" y="310"/>
                </a:lnTo>
                <a:lnTo>
                  <a:pt x="374" y="292"/>
                </a:lnTo>
                <a:lnTo>
                  <a:pt x="382" y="276"/>
                </a:lnTo>
                <a:lnTo>
                  <a:pt x="388" y="258"/>
                </a:lnTo>
                <a:lnTo>
                  <a:pt x="394" y="238"/>
                </a:lnTo>
                <a:lnTo>
                  <a:pt x="396" y="218"/>
                </a:lnTo>
                <a:lnTo>
                  <a:pt x="398" y="198"/>
                </a:lnTo>
                <a:lnTo>
                  <a:pt x="398" y="198"/>
                </a:lnTo>
                <a:lnTo>
                  <a:pt x="396" y="178"/>
                </a:lnTo>
                <a:lnTo>
                  <a:pt x="394" y="158"/>
                </a:lnTo>
                <a:lnTo>
                  <a:pt x="388" y="140"/>
                </a:lnTo>
                <a:lnTo>
                  <a:pt x="382" y="122"/>
                </a:lnTo>
                <a:lnTo>
                  <a:pt x="374" y="104"/>
                </a:lnTo>
                <a:lnTo>
                  <a:pt x="364" y="88"/>
                </a:lnTo>
                <a:lnTo>
                  <a:pt x="352" y="72"/>
                </a:lnTo>
                <a:lnTo>
                  <a:pt x="340" y="58"/>
                </a:lnTo>
                <a:lnTo>
                  <a:pt x="326" y="46"/>
                </a:lnTo>
                <a:lnTo>
                  <a:pt x="310" y="34"/>
                </a:lnTo>
                <a:lnTo>
                  <a:pt x="294" y="24"/>
                </a:lnTo>
                <a:lnTo>
                  <a:pt x="276" y="16"/>
                </a:lnTo>
                <a:lnTo>
                  <a:pt x="258" y="8"/>
                </a:lnTo>
                <a:lnTo>
                  <a:pt x="238" y="4"/>
                </a:lnTo>
                <a:lnTo>
                  <a:pt x="220" y="0"/>
                </a:lnTo>
                <a:lnTo>
                  <a:pt x="198" y="0"/>
                </a:lnTo>
                <a:lnTo>
                  <a:pt x="198" y="0"/>
                </a:lnTo>
                <a:close/>
                <a:moveTo>
                  <a:pt x="146" y="198"/>
                </a:moveTo>
                <a:lnTo>
                  <a:pt x="146" y="198"/>
                </a:lnTo>
                <a:lnTo>
                  <a:pt x="146" y="204"/>
                </a:lnTo>
                <a:lnTo>
                  <a:pt x="230" y="244"/>
                </a:lnTo>
                <a:lnTo>
                  <a:pt x="230" y="244"/>
                </a:lnTo>
                <a:lnTo>
                  <a:pt x="236" y="240"/>
                </a:lnTo>
                <a:lnTo>
                  <a:pt x="242" y="236"/>
                </a:lnTo>
                <a:lnTo>
                  <a:pt x="250" y="234"/>
                </a:lnTo>
                <a:lnTo>
                  <a:pt x="258" y="232"/>
                </a:lnTo>
                <a:lnTo>
                  <a:pt x="258" y="232"/>
                </a:lnTo>
                <a:lnTo>
                  <a:pt x="266" y="234"/>
                </a:lnTo>
                <a:lnTo>
                  <a:pt x="274" y="236"/>
                </a:lnTo>
                <a:lnTo>
                  <a:pt x="280" y="240"/>
                </a:lnTo>
                <a:lnTo>
                  <a:pt x="286" y="244"/>
                </a:lnTo>
                <a:lnTo>
                  <a:pt x="290" y="250"/>
                </a:lnTo>
                <a:lnTo>
                  <a:pt x="294" y="256"/>
                </a:lnTo>
                <a:lnTo>
                  <a:pt x="296" y="264"/>
                </a:lnTo>
                <a:lnTo>
                  <a:pt x="298" y="272"/>
                </a:lnTo>
                <a:lnTo>
                  <a:pt x="298" y="272"/>
                </a:lnTo>
                <a:lnTo>
                  <a:pt x="296" y="280"/>
                </a:lnTo>
                <a:lnTo>
                  <a:pt x="294" y="288"/>
                </a:lnTo>
                <a:lnTo>
                  <a:pt x="290" y="294"/>
                </a:lnTo>
                <a:lnTo>
                  <a:pt x="286" y="300"/>
                </a:lnTo>
                <a:lnTo>
                  <a:pt x="280" y="304"/>
                </a:lnTo>
                <a:lnTo>
                  <a:pt x="274" y="308"/>
                </a:lnTo>
                <a:lnTo>
                  <a:pt x="266" y="310"/>
                </a:lnTo>
                <a:lnTo>
                  <a:pt x="258" y="312"/>
                </a:lnTo>
                <a:lnTo>
                  <a:pt x="258" y="312"/>
                </a:lnTo>
                <a:lnTo>
                  <a:pt x="250" y="310"/>
                </a:lnTo>
                <a:lnTo>
                  <a:pt x="242" y="308"/>
                </a:lnTo>
                <a:lnTo>
                  <a:pt x="236" y="304"/>
                </a:lnTo>
                <a:lnTo>
                  <a:pt x="230" y="300"/>
                </a:lnTo>
                <a:lnTo>
                  <a:pt x="226" y="294"/>
                </a:lnTo>
                <a:lnTo>
                  <a:pt x="222" y="288"/>
                </a:lnTo>
                <a:lnTo>
                  <a:pt x="220" y="280"/>
                </a:lnTo>
                <a:lnTo>
                  <a:pt x="218" y="272"/>
                </a:lnTo>
                <a:lnTo>
                  <a:pt x="218" y="272"/>
                </a:lnTo>
                <a:lnTo>
                  <a:pt x="220" y="266"/>
                </a:lnTo>
                <a:lnTo>
                  <a:pt x="136" y="226"/>
                </a:lnTo>
                <a:lnTo>
                  <a:pt x="136" y="226"/>
                </a:lnTo>
                <a:lnTo>
                  <a:pt x="130" y="230"/>
                </a:lnTo>
                <a:lnTo>
                  <a:pt x="124" y="234"/>
                </a:lnTo>
                <a:lnTo>
                  <a:pt x="116" y="236"/>
                </a:lnTo>
                <a:lnTo>
                  <a:pt x="108" y="238"/>
                </a:lnTo>
                <a:lnTo>
                  <a:pt x="108" y="238"/>
                </a:lnTo>
                <a:lnTo>
                  <a:pt x="100" y="236"/>
                </a:lnTo>
                <a:lnTo>
                  <a:pt x="92" y="234"/>
                </a:lnTo>
                <a:lnTo>
                  <a:pt x="86" y="230"/>
                </a:lnTo>
                <a:lnTo>
                  <a:pt x="80" y="226"/>
                </a:lnTo>
                <a:lnTo>
                  <a:pt x="74" y="220"/>
                </a:lnTo>
                <a:lnTo>
                  <a:pt x="72" y="214"/>
                </a:lnTo>
                <a:lnTo>
                  <a:pt x="68" y="206"/>
                </a:lnTo>
                <a:lnTo>
                  <a:pt x="68" y="198"/>
                </a:lnTo>
                <a:lnTo>
                  <a:pt x="68" y="198"/>
                </a:lnTo>
                <a:lnTo>
                  <a:pt x="68" y="190"/>
                </a:lnTo>
                <a:lnTo>
                  <a:pt x="72" y="182"/>
                </a:lnTo>
                <a:lnTo>
                  <a:pt x="74" y="176"/>
                </a:lnTo>
                <a:lnTo>
                  <a:pt x="80" y="170"/>
                </a:lnTo>
                <a:lnTo>
                  <a:pt x="86" y="166"/>
                </a:lnTo>
                <a:lnTo>
                  <a:pt x="92" y="162"/>
                </a:lnTo>
                <a:lnTo>
                  <a:pt x="100" y="160"/>
                </a:lnTo>
                <a:lnTo>
                  <a:pt x="108" y="158"/>
                </a:lnTo>
                <a:lnTo>
                  <a:pt x="108" y="158"/>
                </a:lnTo>
                <a:lnTo>
                  <a:pt x="116" y="160"/>
                </a:lnTo>
                <a:lnTo>
                  <a:pt x="124" y="162"/>
                </a:lnTo>
                <a:lnTo>
                  <a:pt x="130" y="166"/>
                </a:lnTo>
                <a:lnTo>
                  <a:pt x="136" y="172"/>
                </a:lnTo>
                <a:lnTo>
                  <a:pt x="220" y="130"/>
                </a:lnTo>
                <a:lnTo>
                  <a:pt x="220" y="130"/>
                </a:lnTo>
                <a:lnTo>
                  <a:pt x="218" y="124"/>
                </a:lnTo>
                <a:lnTo>
                  <a:pt x="218" y="124"/>
                </a:lnTo>
                <a:lnTo>
                  <a:pt x="220" y="116"/>
                </a:lnTo>
                <a:lnTo>
                  <a:pt x="222" y="110"/>
                </a:lnTo>
                <a:lnTo>
                  <a:pt x="226" y="102"/>
                </a:lnTo>
                <a:lnTo>
                  <a:pt x="230" y="98"/>
                </a:lnTo>
                <a:lnTo>
                  <a:pt x="236" y="92"/>
                </a:lnTo>
                <a:lnTo>
                  <a:pt x="242" y="88"/>
                </a:lnTo>
                <a:lnTo>
                  <a:pt x="250" y="86"/>
                </a:lnTo>
                <a:lnTo>
                  <a:pt x="258" y="86"/>
                </a:lnTo>
                <a:lnTo>
                  <a:pt x="258" y="86"/>
                </a:lnTo>
                <a:lnTo>
                  <a:pt x="266" y="86"/>
                </a:lnTo>
                <a:lnTo>
                  <a:pt x="274" y="88"/>
                </a:lnTo>
                <a:lnTo>
                  <a:pt x="280" y="92"/>
                </a:lnTo>
                <a:lnTo>
                  <a:pt x="286" y="98"/>
                </a:lnTo>
                <a:lnTo>
                  <a:pt x="290" y="102"/>
                </a:lnTo>
                <a:lnTo>
                  <a:pt x="294" y="110"/>
                </a:lnTo>
                <a:lnTo>
                  <a:pt x="296" y="116"/>
                </a:lnTo>
                <a:lnTo>
                  <a:pt x="298" y="124"/>
                </a:lnTo>
                <a:lnTo>
                  <a:pt x="298" y="124"/>
                </a:lnTo>
                <a:lnTo>
                  <a:pt x="296" y="132"/>
                </a:lnTo>
                <a:lnTo>
                  <a:pt x="294" y="140"/>
                </a:lnTo>
                <a:lnTo>
                  <a:pt x="290" y="146"/>
                </a:lnTo>
                <a:lnTo>
                  <a:pt x="286" y="152"/>
                </a:lnTo>
                <a:lnTo>
                  <a:pt x="280" y="158"/>
                </a:lnTo>
                <a:lnTo>
                  <a:pt x="274" y="162"/>
                </a:lnTo>
                <a:lnTo>
                  <a:pt x="266" y="164"/>
                </a:lnTo>
                <a:lnTo>
                  <a:pt x="258" y="164"/>
                </a:lnTo>
                <a:lnTo>
                  <a:pt x="258" y="164"/>
                </a:lnTo>
                <a:lnTo>
                  <a:pt x="250" y="164"/>
                </a:lnTo>
                <a:lnTo>
                  <a:pt x="242" y="160"/>
                </a:lnTo>
                <a:lnTo>
                  <a:pt x="236" y="156"/>
                </a:lnTo>
                <a:lnTo>
                  <a:pt x="230" y="152"/>
                </a:lnTo>
                <a:lnTo>
                  <a:pt x="146" y="192"/>
                </a:lnTo>
                <a:lnTo>
                  <a:pt x="146" y="192"/>
                </a:lnTo>
                <a:lnTo>
                  <a:pt x="146" y="198"/>
                </a:lnTo>
                <a:lnTo>
                  <a:pt x="146" y="198"/>
                </a:lnTo>
                <a:close/>
              </a:path>
            </a:pathLst>
          </a:custGeom>
          <a:solidFill>
            <a:srgbClr val="10315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6" name="组 4"/>
          <p:cNvGrpSpPr/>
          <p:nvPr/>
        </p:nvGrpSpPr>
        <p:grpSpPr>
          <a:xfrm>
            <a:off x="7060229" y="1887996"/>
            <a:ext cx="666459" cy="798733"/>
            <a:chOff x="1536700" y="911225"/>
            <a:chExt cx="831850" cy="996950"/>
          </a:xfrm>
          <a:solidFill>
            <a:srgbClr val="103154"/>
          </a:solidFill>
        </p:grpSpPr>
        <p:sp>
          <p:nvSpPr>
            <p:cNvPr id="27" name="Freeform 47"/>
            <p:cNvSpPr>
              <a:spLocks/>
            </p:cNvSpPr>
            <p:nvPr/>
          </p:nvSpPr>
          <p:spPr bwMode="auto">
            <a:xfrm>
              <a:off x="1838325" y="1765300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2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2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6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2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2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6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8" name="Freeform 48"/>
            <p:cNvSpPr>
              <a:spLocks/>
            </p:cNvSpPr>
            <p:nvPr/>
          </p:nvSpPr>
          <p:spPr bwMode="auto">
            <a:xfrm>
              <a:off x="1838325" y="1857375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0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0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4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0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0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4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9" name="Freeform 49"/>
            <p:cNvSpPr>
              <a:spLocks noEditPoints="1"/>
            </p:cNvSpPr>
            <p:nvPr/>
          </p:nvSpPr>
          <p:spPr bwMode="auto">
            <a:xfrm>
              <a:off x="1714500" y="1143000"/>
              <a:ext cx="476250" cy="581025"/>
            </a:xfrm>
            <a:custGeom>
              <a:avLst/>
              <a:gdLst/>
              <a:ahLst/>
              <a:cxnLst>
                <a:cxn ang="0">
                  <a:pos x="150" y="0"/>
                </a:cxn>
                <a:cxn ang="0">
                  <a:pos x="142" y="0"/>
                </a:cxn>
                <a:cxn ang="0">
                  <a:pos x="100" y="10"/>
                </a:cxn>
                <a:cxn ang="0">
                  <a:pos x="62" y="28"/>
                </a:cxn>
                <a:cxn ang="0">
                  <a:pos x="32" y="58"/>
                </a:cxn>
                <a:cxn ang="0">
                  <a:pos x="12" y="94"/>
                </a:cxn>
                <a:cxn ang="0">
                  <a:pos x="2" y="136"/>
                </a:cxn>
                <a:cxn ang="0">
                  <a:pos x="2" y="166"/>
                </a:cxn>
                <a:cxn ang="0">
                  <a:pos x="16" y="214"/>
                </a:cxn>
                <a:cxn ang="0">
                  <a:pos x="56" y="266"/>
                </a:cxn>
                <a:cxn ang="0">
                  <a:pos x="72" y="290"/>
                </a:cxn>
                <a:cxn ang="0">
                  <a:pos x="78" y="322"/>
                </a:cxn>
                <a:cxn ang="0">
                  <a:pos x="78" y="340"/>
                </a:cxn>
                <a:cxn ang="0">
                  <a:pos x="96" y="364"/>
                </a:cxn>
                <a:cxn ang="0">
                  <a:pos x="150" y="366"/>
                </a:cxn>
                <a:cxn ang="0">
                  <a:pos x="192" y="366"/>
                </a:cxn>
                <a:cxn ang="0">
                  <a:pos x="214" y="356"/>
                </a:cxn>
                <a:cxn ang="0">
                  <a:pos x="224" y="334"/>
                </a:cxn>
                <a:cxn ang="0">
                  <a:pos x="224" y="304"/>
                </a:cxn>
                <a:cxn ang="0">
                  <a:pos x="236" y="276"/>
                </a:cxn>
                <a:cxn ang="0">
                  <a:pos x="266" y="242"/>
                </a:cxn>
                <a:cxn ang="0">
                  <a:pos x="290" y="198"/>
                </a:cxn>
                <a:cxn ang="0">
                  <a:pos x="300" y="150"/>
                </a:cxn>
                <a:cxn ang="0">
                  <a:pos x="298" y="122"/>
                </a:cxn>
                <a:cxn ang="0">
                  <a:pos x="284" y="82"/>
                </a:cxn>
                <a:cxn ang="0">
                  <a:pos x="260" y="48"/>
                </a:cxn>
                <a:cxn ang="0">
                  <a:pos x="226" y="22"/>
                </a:cxn>
                <a:cxn ang="0">
                  <a:pos x="188" y="6"/>
                </a:cxn>
                <a:cxn ang="0">
                  <a:pos x="158" y="0"/>
                </a:cxn>
                <a:cxn ang="0">
                  <a:pos x="244" y="156"/>
                </a:cxn>
                <a:cxn ang="0">
                  <a:pos x="234" y="146"/>
                </a:cxn>
                <a:cxn ang="0">
                  <a:pos x="232" y="126"/>
                </a:cxn>
                <a:cxn ang="0">
                  <a:pos x="214" y="92"/>
                </a:cxn>
                <a:cxn ang="0">
                  <a:pos x="182" y="72"/>
                </a:cxn>
                <a:cxn ang="0">
                  <a:pos x="160" y="68"/>
                </a:cxn>
                <a:cxn ang="0">
                  <a:pos x="150" y="50"/>
                </a:cxn>
                <a:cxn ang="0">
                  <a:pos x="156" y="38"/>
                </a:cxn>
                <a:cxn ang="0">
                  <a:pos x="170" y="32"/>
                </a:cxn>
                <a:cxn ang="0">
                  <a:pos x="226" y="52"/>
                </a:cxn>
                <a:cxn ang="0">
                  <a:pos x="262" y="98"/>
                </a:cxn>
                <a:cxn ang="0">
                  <a:pos x="270" y="138"/>
                </a:cxn>
                <a:cxn ang="0">
                  <a:pos x="266" y="152"/>
                </a:cxn>
                <a:cxn ang="0">
                  <a:pos x="252" y="158"/>
                </a:cxn>
              </a:cxnLst>
              <a:rect l="0" t="0" r="r" b="b"/>
              <a:pathLst>
                <a:path w="300" h="366">
                  <a:moveTo>
                    <a:pt x="158" y="0"/>
                  </a:moveTo>
                  <a:lnTo>
                    <a:pt x="158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28" y="2"/>
                  </a:lnTo>
                  <a:lnTo>
                    <a:pt x="114" y="6"/>
                  </a:lnTo>
                  <a:lnTo>
                    <a:pt x="100" y="10"/>
                  </a:lnTo>
                  <a:lnTo>
                    <a:pt x="88" y="14"/>
                  </a:lnTo>
                  <a:lnTo>
                    <a:pt x="74" y="22"/>
                  </a:lnTo>
                  <a:lnTo>
                    <a:pt x="62" y="28"/>
                  </a:lnTo>
                  <a:lnTo>
                    <a:pt x="52" y="38"/>
                  </a:lnTo>
                  <a:lnTo>
                    <a:pt x="42" y="48"/>
                  </a:lnTo>
                  <a:lnTo>
                    <a:pt x="32" y="58"/>
                  </a:lnTo>
                  <a:lnTo>
                    <a:pt x="24" y="68"/>
                  </a:lnTo>
                  <a:lnTo>
                    <a:pt x="18" y="82"/>
                  </a:lnTo>
                  <a:lnTo>
                    <a:pt x="12" y="94"/>
                  </a:lnTo>
                  <a:lnTo>
                    <a:pt x="6" y="108"/>
                  </a:lnTo>
                  <a:lnTo>
                    <a:pt x="4" y="122"/>
                  </a:lnTo>
                  <a:lnTo>
                    <a:pt x="2" y="13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2" y="166"/>
                  </a:lnTo>
                  <a:lnTo>
                    <a:pt x="4" y="182"/>
                  </a:lnTo>
                  <a:lnTo>
                    <a:pt x="10" y="198"/>
                  </a:lnTo>
                  <a:lnTo>
                    <a:pt x="16" y="214"/>
                  </a:lnTo>
                  <a:lnTo>
                    <a:pt x="26" y="228"/>
                  </a:lnTo>
                  <a:lnTo>
                    <a:pt x="34" y="242"/>
                  </a:lnTo>
                  <a:lnTo>
                    <a:pt x="56" y="266"/>
                  </a:lnTo>
                  <a:lnTo>
                    <a:pt x="56" y="266"/>
                  </a:lnTo>
                  <a:lnTo>
                    <a:pt x="66" y="276"/>
                  </a:lnTo>
                  <a:lnTo>
                    <a:pt x="72" y="290"/>
                  </a:lnTo>
                  <a:lnTo>
                    <a:pt x="72" y="290"/>
                  </a:lnTo>
                  <a:lnTo>
                    <a:pt x="76" y="304"/>
                  </a:lnTo>
                  <a:lnTo>
                    <a:pt x="78" y="322"/>
                  </a:lnTo>
                  <a:lnTo>
                    <a:pt x="78" y="334"/>
                  </a:lnTo>
                  <a:lnTo>
                    <a:pt x="78" y="334"/>
                  </a:lnTo>
                  <a:lnTo>
                    <a:pt x="78" y="340"/>
                  </a:lnTo>
                  <a:lnTo>
                    <a:pt x="80" y="346"/>
                  </a:lnTo>
                  <a:lnTo>
                    <a:pt x="86" y="356"/>
                  </a:lnTo>
                  <a:lnTo>
                    <a:pt x="96" y="364"/>
                  </a:lnTo>
                  <a:lnTo>
                    <a:pt x="102" y="366"/>
                  </a:lnTo>
                  <a:lnTo>
                    <a:pt x="110" y="366"/>
                  </a:lnTo>
                  <a:lnTo>
                    <a:pt x="150" y="366"/>
                  </a:lnTo>
                  <a:lnTo>
                    <a:pt x="150" y="366"/>
                  </a:lnTo>
                  <a:lnTo>
                    <a:pt x="192" y="366"/>
                  </a:lnTo>
                  <a:lnTo>
                    <a:pt x="192" y="366"/>
                  </a:lnTo>
                  <a:lnTo>
                    <a:pt x="198" y="366"/>
                  </a:lnTo>
                  <a:lnTo>
                    <a:pt x="204" y="364"/>
                  </a:lnTo>
                  <a:lnTo>
                    <a:pt x="214" y="356"/>
                  </a:lnTo>
                  <a:lnTo>
                    <a:pt x="220" y="346"/>
                  </a:lnTo>
                  <a:lnTo>
                    <a:pt x="222" y="340"/>
                  </a:lnTo>
                  <a:lnTo>
                    <a:pt x="224" y="334"/>
                  </a:lnTo>
                  <a:lnTo>
                    <a:pt x="224" y="322"/>
                  </a:lnTo>
                  <a:lnTo>
                    <a:pt x="224" y="322"/>
                  </a:lnTo>
                  <a:lnTo>
                    <a:pt x="224" y="304"/>
                  </a:lnTo>
                  <a:lnTo>
                    <a:pt x="228" y="290"/>
                  </a:lnTo>
                  <a:lnTo>
                    <a:pt x="228" y="290"/>
                  </a:lnTo>
                  <a:lnTo>
                    <a:pt x="236" y="276"/>
                  </a:lnTo>
                  <a:lnTo>
                    <a:pt x="244" y="266"/>
                  </a:lnTo>
                  <a:lnTo>
                    <a:pt x="244" y="266"/>
                  </a:lnTo>
                  <a:lnTo>
                    <a:pt x="266" y="242"/>
                  </a:lnTo>
                  <a:lnTo>
                    <a:pt x="276" y="228"/>
                  </a:lnTo>
                  <a:lnTo>
                    <a:pt x="284" y="214"/>
                  </a:lnTo>
                  <a:lnTo>
                    <a:pt x="290" y="198"/>
                  </a:lnTo>
                  <a:lnTo>
                    <a:pt x="296" y="182"/>
                  </a:lnTo>
                  <a:lnTo>
                    <a:pt x="298" y="166"/>
                  </a:lnTo>
                  <a:lnTo>
                    <a:pt x="300" y="150"/>
                  </a:lnTo>
                  <a:lnTo>
                    <a:pt x="300" y="150"/>
                  </a:lnTo>
                  <a:lnTo>
                    <a:pt x="300" y="136"/>
                  </a:lnTo>
                  <a:lnTo>
                    <a:pt x="298" y="122"/>
                  </a:lnTo>
                  <a:lnTo>
                    <a:pt x="294" y="108"/>
                  </a:lnTo>
                  <a:lnTo>
                    <a:pt x="290" y="94"/>
                  </a:lnTo>
                  <a:lnTo>
                    <a:pt x="284" y="82"/>
                  </a:lnTo>
                  <a:lnTo>
                    <a:pt x="276" y="70"/>
                  </a:lnTo>
                  <a:lnTo>
                    <a:pt x="268" y="58"/>
                  </a:lnTo>
                  <a:lnTo>
                    <a:pt x="260" y="48"/>
                  </a:lnTo>
                  <a:lnTo>
                    <a:pt x="250" y="38"/>
                  </a:lnTo>
                  <a:lnTo>
                    <a:pt x="238" y="30"/>
                  </a:lnTo>
                  <a:lnTo>
                    <a:pt x="226" y="22"/>
                  </a:lnTo>
                  <a:lnTo>
                    <a:pt x="214" y="14"/>
                  </a:lnTo>
                  <a:lnTo>
                    <a:pt x="202" y="10"/>
                  </a:lnTo>
                  <a:lnTo>
                    <a:pt x="188" y="6"/>
                  </a:lnTo>
                  <a:lnTo>
                    <a:pt x="174" y="2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252" y="158"/>
                  </a:moveTo>
                  <a:lnTo>
                    <a:pt x="252" y="158"/>
                  </a:lnTo>
                  <a:lnTo>
                    <a:pt x="244" y="156"/>
                  </a:lnTo>
                  <a:lnTo>
                    <a:pt x="238" y="152"/>
                  </a:lnTo>
                  <a:lnTo>
                    <a:pt x="238" y="152"/>
                  </a:lnTo>
                  <a:lnTo>
                    <a:pt x="234" y="146"/>
                  </a:lnTo>
                  <a:lnTo>
                    <a:pt x="232" y="138"/>
                  </a:lnTo>
                  <a:lnTo>
                    <a:pt x="232" y="138"/>
                  </a:lnTo>
                  <a:lnTo>
                    <a:pt x="232" y="126"/>
                  </a:lnTo>
                  <a:lnTo>
                    <a:pt x="228" y="112"/>
                  </a:lnTo>
                  <a:lnTo>
                    <a:pt x="222" y="102"/>
                  </a:lnTo>
                  <a:lnTo>
                    <a:pt x="214" y="92"/>
                  </a:lnTo>
                  <a:lnTo>
                    <a:pt x="204" y="84"/>
                  </a:lnTo>
                  <a:lnTo>
                    <a:pt x="194" y="76"/>
                  </a:lnTo>
                  <a:lnTo>
                    <a:pt x="182" y="72"/>
                  </a:lnTo>
                  <a:lnTo>
                    <a:pt x="168" y="70"/>
                  </a:lnTo>
                  <a:lnTo>
                    <a:pt x="168" y="70"/>
                  </a:lnTo>
                  <a:lnTo>
                    <a:pt x="160" y="68"/>
                  </a:lnTo>
                  <a:lnTo>
                    <a:pt x="154" y="64"/>
                  </a:lnTo>
                  <a:lnTo>
                    <a:pt x="150" y="58"/>
                  </a:lnTo>
                  <a:lnTo>
                    <a:pt x="150" y="50"/>
                  </a:lnTo>
                  <a:lnTo>
                    <a:pt x="150" y="50"/>
                  </a:lnTo>
                  <a:lnTo>
                    <a:pt x="152" y="42"/>
                  </a:lnTo>
                  <a:lnTo>
                    <a:pt x="156" y="38"/>
                  </a:lnTo>
                  <a:lnTo>
                    <a:pt x="162" y="34"/>
                  </a:lnTo>
                  <a:lnTo>
                    <a:pt x="170" y="32"/>
                  </a:lnTo>
                  <a:lnTo>
                    <a:pt x="170" y="32"/>
                  </a:lnTo>
                  <a:lnTo>
                    <a:pt x="190" y="36"/>
                  </a:lnTo>
                  <a:lnTo>
                    <a:pt x="210" y="42"/>
                  </a:lnTo>
                  <a:lnTo>
                    <a:pt x="226" y="52"/>
                  </a:lnTo>
                  <a:lnTo>
                    <a:pt x="242" y="66"/>
                  </a:lnTo>
                  <a:lnTo>
                    <a:pt x="254" y="80"/>
                  </a:lnTo>
                  <a:lnTo>
                    <a:pt x="262" y="98"/>
                  </a:lnTo>
                  <a:lnTo>
                    <a:pt x="268" y="118"/>
                  </a:lnTo>
                  <a:lnTo>
                    <a:pt x="270" y="138"/>
                  </a:lnTo>
                  <a:lnTo>
                    <a:pt x="270" y="138"/>
                  </a:lnTo>
                  <a:lnTo>
                    <a:pt x="270" y="146"/>
                  </a:lnTo>
                  <a:lnTo>
                    <a:pt x="266" y="152"/>
                  </a:lnTo>
                  <a:lnTo>
                    <a:pt x="266" y="152"/>
                  </a:lnTo>
                  <a:lnTo>
                    <a:pt x="260" y="156"/>
                  </a:lnTo>
                  <a:lnTo>
                    <a:pt x="252" y="158"/>
                  </a:lnTo>
                  <a:lnTo>
                    <a:pt x="252" y="15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0" name="Rectangle 50"/>
            <p:cNvSpPr>
              <a:spLocks noChangeArrowheads="1"/>
            </p:cNvSpPr>
            <p:nvPr/>
          </p:nvSpPr>
          <p:spPr bwMode="auto">
            <a:xfrm>
              <a:off x="1838325" y="1609725"/>
              <a:ext cx="234950" cy="1143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1" name="Rectangle 51"/>
            <p:cNvSpPr>
              <a:spLocks noChangeArrowheads="1"/>
            </p:cNvSpPr>
            <p:nvPr/>
          </p:nvSpPr>
          <p:spPr bwMode="auto">
            <a:xfrm>
              <a:off x="1838325" y="1765300"/>
              <a:ext cx="234950" cy="508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2" name="Freeform 52"/>
            <p:cNvSpPr>
              <a:spLocks/>
            </p:cNvSpPr>
            <p:nvPr/>
          </p:nvSpPr>
          <p:spPr bwMode="auto">
            <a:xfrm>
              <a:off x="1927225" y="911225"/>
              <a:ext cx="53975" cy="180975"/>
            </a:xfrm>
            <a:custGeom>
              <a:avLst/>
              <a:gdLst/>
              <a:ahLst/>
              <a:cxnLst>
                <a:cxn ang="0">
                  <a:pos x="34" y="112"/>
                </a:cxn>
                <a:cxn ang="0">
                  <a:pos x="4" y="114"/>
                </a:cxn>
                <a:cxn ang="0">
                  <a:pos x="0" y="0"/>
                </a:cxn>
                <a:cxn ang="0">
                  <a:pos x="28" y="0"/>
                </a:cxn>
                <a:cxn ang="0">
                  <a:pos x="34" y="112"/>
                </a:cxn>
              </a:cxnLst>
              <a:rect l="0" t="0" r="r" b="b"/>
              <a:pathLst>
                <a:path w="34" h="114">
                  <a:moveTo>
                    <a:pt x="34" y="112"/>
                  </a:moveTo>
                  <a:lnTo>
                    <a:pt x="4" y="11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34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3" name="Freeform 53"/>
            <p:cNvSpPr>
              <a:spLocks/>
            </p:cNvSpPr>
            <p:nvPr/>
          </p:nvSpPr>
          <p:spPr bwMode="auto">
            <a:xfrm>
              <a:off x="1698625" y="962025"/>
              <a:ext cx="130175" cy="177800"/>
            </a:xfrm>
            <a:custGeom>
              <a:avLst/>
              <a:gdLst/>
              <a:ahLst/>
              <a:cxnLst>
                <a:cxn ang="0">
                  <a:pos x="58" y="112"/>
                </a:cxn>
                <a:cxn ang="0">
                  <a:pos x="0" y="14"/>
                </a:cxn>
                <a:cxn ang="0">
                  <a:pos x="26" y="0"/>
                </a:cxn>
                <a:cxn ang="0">
                  <a:pos x="82" y="98"/>
                </a:cxn>
                <a:cxn ang="0">
                  <a:pos x="58" y="112"/>
                </a:cxn>
              </a:cxnLst>
              <a:rect l="0" t="0" r="r" b="b"/>
              <a:pathLst>
                <a:path w="82" h="112">
                  <a:moveTo>
                    <a:pt x="58" y="112"/>
                  </a:moveTo>
                  <a:lnTo>
                    <a:pt x="0" y="14"/>
                  </a:lnTo>
                  <a:lnTo>
                    <a:pt x="26" y="0"/>
                  </a:lnTo>
                  <a:lnTo>
                    <a:pt x="82" y="98"/>
                  </a:lnTo>
                  <a:lnTo>
                    <a:pt x="58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4" name="Freeform 54"/>
            <p:cNvSpPr>
              <a:spLocks/>
            </p:cNvSpPr>
            <p:nvPr/>
          </p:nvSpPr>
          <p:spPr bwMode="auto">
            <a:xfrm>
              <a:off x="1536700" y="1123950"/>
              <a:ext cx="180975" cy="1301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14" y="58"/>
                </a:cxn>
                <a:cxn ang="0">
                  <a:pos x="98" y="82"/>
                </a:cxn>
                <a:cxn ang="0">
                  <a:pos x="0" y="26"/>
                </a:cxn>
                <a:cxn ang="0">
                  <a:pos x="14" y="0"/>
                </a:cxn>
              </a:cxnLst>
              <a:rect l="0" t="0" r="r" b="b"/>
              <a:pathLst>
                <a:path w="114" h="82">
                  <a:moveTo>
                    <a:pt x="14" y="0"/>
                  </a:moveTo>
                  <a:lnTo>
                    <a:pt x="114" y="58"/>
                  </a:lnTo>
                  <a:lnTo>
                    <a:pt x="98" y="82"/>
                  </a:lnTo>
                  <a:lnTo>
                    <a:pt x="0" y="26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5" name="Freeform 55"/>
            <p:cNvSpPr>
              <a:spLocks/>
            </p:cNvSpPr>
            <p:nvPr/>
          </p:nvSpPr>
          <p:spPr bwMode="auto">
            <a:xfrm>
              <a:off x="2190750" y="1123950"/>
              <a:ext cx="177800" cy="130175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0" y="58"/>
                </a:cxn>
                <a:cxn ang="0">
                  <a:pos x="14" y="82"/>
                </a:cxn>
                <a:cxn ang="0">
                  <a:pos x="112" y="26"/>
                </a:cxn>
                <a:cxn ang="0">
                  <a:pos x="98" y="0"/>
                </a:cxn>
              </a:cxnLst>
              <a:rect l="0" t="0" r="r" b="b"/>
              <a:pathLst>
                <a:path w="112" h="82">
                  <a:moveTo>
                    <a:pt x="98" y="0"/>
                  </a:moveTo>
                  <a:lnTo>
                    <a:pt x="0" y="58"/>
                  </a:lnTo>
                  <a:lnTo>
                    <a:pt x="14" y="82"/>
                  </a:lnTo>
                  <a:lnTo>
                    <a:pt x="112" y="26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6" name="Freeform 56"/>
            <p:cNvSpPr>
              <a:spLocks/>
            </p:cNvSpPr>
            <p:nvPr/>
          </p:nvSpPr>
          <p:spPr bwMode="auto">
            <a:xfrm>
              <a:off x="2076450" y="962025"/>
              <a:ext cx="130175" cy="177800"/>
            </a:xfrm>
            <a:custGeom>
              <a:avLst/>
              <a:gdLst/>
              <a:ahLst/>
              <a:cxnLst>
                <a:cxn ang="0">
                  <a:pos x="26" y="112"/>
                </a:cxn>
                <a:cxn ang="0">
                  <a:pos x="0" y="98"/>
                </a:cxn>
                <a:cxn ang="0">
                  <a:pos x="58" y="0"/>
                </a:cxn>
                <a:cxn ang="0">
                  <a:pos x="82" y="14"/>
                </a:cxn>
                <a:cxn ang="0">
                  <a:pos x="26" y="112"/>
                </a:cxn>
              </a:cxnLst>
              <a:rect l="0" t="0" r="r" b="b"/>
              <a:pathLst>
                <a:path w="82" h="112">
                  <a:moveTo>
                    <a:pt x="26" y="112"/>
                  </a:moveTo>
                  <a:lnTo>
                    <a:pt x="0" y="98"/>
                  </a:lnTo>
                  <a:lnTo>
                    <a:pt x="58" y="0"/>
                  </a:lnTo>
                  <a:lnTo>
                    <a:pt x="82" y="14"/>
                  </a:lnTo>
                  <a:lnTo>
                    <a:pt x="26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</p:grpSp>
      <p:sp>
        <p:nvSpPr>
          <p:cNvPr id="37" name="TextBox 102"/>
          <p:cNvSpPr txBox="1"/>
          <p:nvPr/>
        </p:nvSpPr>
        <p:spPr>
          <a:xfrm>
            <a:off x="1133215" y="5450542"/>
            <a:ext cx="9996309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457106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点击此处添加文本信息。</a:t>
            </a:r>
          </a:p>
          <a:p>
            <a:pPr lvl="0" defTabSz="457106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倍字间距。</a:t>
            </a:r>
            <a:endParaRPr kumimoji="1"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/>
            </a:endParaRPr>
          </a:p>
        </p:txBody>
      </p:sp>
      <p:pic>
        <p:nvPicPr>
          <p:cNvPr id="38" name="图片 3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784" y="389423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974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点击此处添加</a:t>
            </a:r>
            <a:r>
              <a:rPr lang="zh-CN" altLang="en-US" dirty="0" smtClean="0">
                <a:solidFill>
                  <a:srgbClr val="4C4C4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News Gothic MT" charset="0"/>
              </a:rPr>
              <a:t>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CLICK HERE TO ADD YOUR </a:t>
            </a:r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  <a:sym typeface="News Gothic MT" charset="0"/>
              </a:rPr>
              <a:t>TITLE</a:t>
            </a:r>
            <a:endParaRPr lang="zh-CN" altLang="zh-CN" dirty="0">
              <a:solidFill>
                <a:schemeClr val="bg1">
                  <a:lumMod val="75000"/>
                </a:schemeClr>
              </a:solidFill>
              <a:latin typeface="HelveticaNeueLT Pro 67 MdCn" panose="020B060603050203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32" name="等腰三角形 2"/>
          <p:cNvSpPr/>
          <p:nvPr/>
        </p:nvSpPr>
        <p:spPr>
          <a:xfrm rot="18900000">
            <a:off x="5120198" y="1563265"/>
            <a:ext cx="1349130" cy="2324105"/>
          </a:xfrm>
          <a:custGeom>
            <a:avLst/>
            <a:gdLst/>
            <a:ahLst/>
            <a:cxnLst/>
            <a:rect l="l" t="t" r="r" b="b"/>
            <a:pathLst>
              <a:path w="895732" h="1543050">
                <a:moveTo>
                  <a:pt x="763" y="0"/>
                </a:moveTo>
                <a:lnTo>
                  <a:pt x="895732" y="1543050"/>
                </a:lnTo>
                <a:lnTo>
                  <a:pt x="538822" y="1543050"/>
                </a:lnTo>
                <a:cubicBezTo>
                  <a:pt x="538368" y="1245573"/>
                  <a:pt x="297428" y="1004503"/>
                  <a:pt x="0" y="1003876"/>
                </a:cubicBezTo>
                <a:lnTo>
                  <a:pt x="0" y="1316"/>
                </a:lnTo>
                <a:close/>
              </a:path>
            </a:pathLst>
          </a:custGeom>
          <a:solidFill>
            <a:srgbClr val="1643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3" name="等腰三角形 2"/>
          <p:cNvSpPr/>
          <p:nvPr/>
        </p:nvSpPr>
        <p:spPr>
          <a:xfrm rot="2700000">
            <a:off x="5624955" y="2052026"/>
            <a:ext cx="2695961" cy="2324105"/>
          </a:xfrm>
          <a:custGeom>
            <a:avLst/>
            <a:gdLst/>
            <a:ahLst/>
            <a:cxnLst/>
            <a:rect l="l" t="t" r="r" b="b"/>
            <a:pathLst>
              <a:path w="1789938" h="1543050">
                <a:moveTo>
                  <a:pt x="894969" y="0"/>
                </a:moveTo>
                <a:lnTo>
                  <a:pt x="1789938" y="1543050"/>
                </a:lnTo>
                <a:lnTo>
                  <a:pt x="1433028" y="1543050"/>
                </a:lnTo>
                <a:cubicBezTo>
                  <a:pt x="1432573" y="1245097"/>
                  <a:pt x="1190863" y="1003732"/>
                  <a:pt x="892779" y="1003732"/>
                </a:cubicBezTo>
                <a:cubicBezTo>
                  <a:pt x="594695" y="1003732"/>
                  <a:pt x="352986" y="1245097"/>
                  <a:pt x="352531" y="1543050"/>
                </a:cubicBezTo>
                <a:lnTo>
                  <a:pt x="0" y="1543050"/>
                </a:lnTo>
                <a:close/>
              </a:path>
            </a:pathLst>
          </a:custGeom>
          <a:solidFill>
            <a:srgbClr val="1031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4" name="等腰三角形 2"/>
          <p:cNvSpPr/>
          <p:nvPr/>
        </p:nvSpPr>
        <p:spPr>
          <a:xfrm rot="8100000">
            <a:off x="5603988" y="3694739"/>
            <a:ext cx="2695963" cy="2324105"/>
          </a:xfrm>
          <a:custGeom>
            <a:avLst/>
            <a:gdLst/>
            <a:ahLst/>
            <a:cxnLst/>
            <a:rect l="l" t="t" r="r" b="b"/>
            <a:pathLst>
              <a:path w="1789938" h="1543050">
                <a:moveTo>
                  <a:pt x="894969" y="0"/>
                </a:moveTo>
                <a:lnTo>
                  <a:pt x="1789938" y="1543050"/>
                </a:lnTo>
                <a:lnTo>
                  <a:pt x="1433028" y="1543050"/>
                </a:lnTo>
                <a:cubicBezTo>
                  <a:pt x="1432573" y="1245097"/>
                  <a:pt x="1190863" y="1003732"/>
                  <a:pt x="892779" y="1003732"/>
                </a:cubicBezTo>
                <a:cubicBezTo>
                  <a:pt x="594695" y="1003732"/>
                  <a:pt x="352986" y="1245097"/>
                  <a:pt x="352531" y="1543050"/>
                </a:cubicBezTo>
                <a:lnTo>
                  <a:pt x="0" y="1543050"/>
                </a:lnTo>
                <a:close/>
              </a:path>
            </a:pathLst>
          </a:custGeom>
          <a:solidFill>
            <a:srgbClr val="091A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等腰三角形 2"/>
          <p:cNvSpPr/>
          <p:nvPr/>
        </p:nvSpPr>
        <p:spPr>
          <a:xfrm rot="13500000">
            <a:off x="3972221" y="3681216"/>
            <a:ext cx="2695961" cy="2324105"/>
          </a:xfrm>
          <a:custGeom>
            <a:avLst/>
            <a:gdLst/>
            <a:ahLst/>
            <a:cxnLst/>
            <a:rect l="l" t="t" r="r" b="b"/>
            <a:pathLst>
              <a:path w="1789938" h="1543050">
                <a:moveTo>
                  <a:pt x="894969" y="0"/>
                </a:moveTo>
                <a:lnTo>
                  <a:pt x="1789938" y="1543050"/>
                </a:lnTo>
                <a:lnTo>
                  <a:pt x="1433028" y="1543050"/>
                </a:lnTo>
                <a:cubicBezTo>
                  <a:pt x="1432573" y="1245097"/>
                  <a:pt x="1190863" y="1003732"/>
                  <a:pt x="892779" y="1003732"/>
                </a:cubicBezTo>
                <a:cubicBezTo>
                  <a:pt x="594695" y="1003732"/>
                  <a:pt x="352986" y="1245097"/>
                  <a:pt x="352531" y="1543050"/>
                </a:cubicBezTo>
                <a:lnTo>
                  <a:pt x="0" y="1543050"/>
                </a:lnTo>
                <a:close/>
              </a:path>
            </a:pathLst>
          </a:custGeom>
          <a:solidFill>
            <a:srgbClr val="040D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6" name="等腰三角形 2"/>
          <p:cNvSpPr/>
          <p:nvPr/>
        </p:nvSpPr>
        <p:spPr>
          <a:xfrm rot="18900000" flipH="1">
            <a:off x="4177174" y="2514173"/>
            <a:ext cx="1349130" cy="2324105"/>
          </a:xfrm>
          <a:custGeom>
            <a:avLst/>
            <a:gdLst/>
            <a:ahLst/>
            <a:cxnLst/>
            <a:rect l="l" t="t" r="r" b="b"/>
            <a:pathLst>
              <a:path w="895732" h="1543050">
                <a:moveTo>
                  <a:pt x="763" y="0"/>
                </a:moveTo>
                <a:lnTo>
                  <a:pt x="895732" y="1543050"/>
                </a:lnTo>
                <a:lnTo>
                  <a:pt x="538822" y="1543050"/>
                </a:lnTo>
                <a:cubicBezTo>
                  <a:pt x="538368" y="1245573"/>
                  <a:pt x="297428" y="1004503"/>
                  <a:pt x="0" y="1003876"/>
                </a:cubicBezTo>
                <a:lnTo>
                  <a:pt x="0" y="1316"/>
                </a:lnTo>
                <a:close/>
              </a:path>
            </a:pathLst>
          </a:custGeom>
          <a:solidFill>
            <a:srgbClr val="1643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7" name="矩形 7"/>
          <p:cNvSpPr>
            <a:spLocks noChangeArrowheads="1"/>
          </p:cNvSpPr>
          <p:nvPr/>
        </p:nvSpPr>
        <p:spPr bwMode="auto">
          <a:xfrm>
            <a:off x="6880797" y="2428335"/>
            <a:ext cx="80823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800" dirty="0">
                <a:solidFill>
                  <a:schemeClr val="bg1"/>
                </a:solidFill>
                <a:latin typeface="Broadway" pitchFamily="82" charset="0"/>
              </a:rPr>
              <a:t>W</a:t>
            </a:r>
            <a:endParaRPr lang="zh-CN" altLang="en-US" sz="4800" dirty="0">
              <a:solidFill>
                <a:schemeClr val="bg1"/>
              </a:solidFill>
              <a:latin typeface="Broadway" pitchFamily="82" charset="0"/>
            </a:endParaRPr>
          </a:p>
        </p:txBody>
      </p:sp>
      <p:sp>
        <p:nvSpPr>
          <p:cNvPr id="38" name="矩形 7"/>
          <p:cNvSpPr>
            <a:spLocks noChangeArrowheads="1"/>
          </p:cNvSpPr>
          <p:nvPr/>
        </p:nvSpPr>
        <p:spPr bwMode="auto">
          <a:xfrm>
            <a:off x="6990541" y="4737042"/>
            <a:ext cx="60946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800" dirty="0" smtClean="0">
                <a:solidFill>
                  <a:schemeClr val="bg1"/>
                </a:solidFill>
                <a:latin typeface="Broadway" pitchFamily="82" charset="0"/>
              </a:rPr>
              <a:t>T</a:t>
            </a:r>
            <a:endParaRPr lang="zh-CN" altLang="en-US" sz="4800" dirty="0">
              <a:solidFill>
                <a:schemeClr val="bg1"/>
              </a:solidFill>
              <a:latin typeface="Broadway" pitchFamily="82" charset="0"/>
            </a:endParaRPr>
          </a:p>
        </p:txBody>
      </p:sp>
      <p:sp>
        <p:nvSpPr>
          <p:cNvPr id="39" name="矩形 7"/>
          <p:cNvSpPr>
            <a:spLocks noChangeArrowheads="1"/>
          </p:cNvSpPr>
          <p:nvPr/>
        </p:nvSpPr>
        <p:spPr bwMode="auto">
          <a:xfrm>
            <a:off x="4676679" y="4727515"/>
            <a:ext cx="65114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800" dirty="0" smtClean="0">
                <a:solidFill>
                  <a:schemeClr val="bg1"/>
                </a:solidFill>
                <a:latin typeface="Broadway" pitchFamily="82" charset="0"/>
              </a:rPr>
              <a:t>O</a:t>
            </a:r>
            <a:endParaRPr lang="zh-CN" altLang="en-US" sz="4800" dirty="0">
              <a:solidFill>
                <a:schemeClr val="bg1"/>
              </a:solidFill>
              <a:latin typeface="Broadway" pitchFamily="82" charset="0"/>
            </a:endParaRPr>
          </a:p>
        </p:txBody>
      </p:sp>
      <p:sp>
        <p:nvSpPr>
          <p:cNvPr id="40" name="矩形 7"/>
          <p:cNvSpPr>
            <a:spLocks noChangeArrowheads="1"/>
          </p:cNvSpPr>
          <p:nvPr/>
        </p:nvSpPr>
        <p:spPr bwMode="auto">
          <a:xfrm>
            <a:off x="4697276" y="2428336"/>
            <a:ext cx="55175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800" dirty="0" smtClean="0">
                <a:solidFill>
                  <a:schemeClr val="bg1"/>
                </a:solidFill>
                <a:latin typeface="Broadway" pitchFamily="82" charset="0"/>
              </a:rPr>
              <a:t>S</a:t>
            </a:r>
            <a:endParaRPr lang="zh-CN" altLang="en-US" sz="4800" dirty="0">
              <a:solidFill>
                <a:schemeClr val="bg1"/>
              </a:solidFill>
              <a:latin typeface="Broadway" pitchFamily="82" charset="0"/>
            </a:endParaRPr>
          </a:p>
        </p:txBody>
      </p:sp>
      <p:sp>
        <p:nvSpPr>
          <p:cNvPr id="41" name="矩形 7"/>
          <p:cNvSpPr>
            <a:spLocks noChangeArrowheads="1"/>
          </p:cNvSpPr>
          <p:nvPr/>
        </p:nvSpPr>
        <p:spPr bwMode="auto">
          <a:xfrm>
            <a:off x="1538462" y="1801274"/>
            <a:ext cx="246894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164374"/>
                </a:solidFill>
                <a:latin typeface="Century Gothic" pitchFamily="34" charset="0"/>
              </a:rPr>
              <a:t>ADD YOUR TEXT</a:t>
            </a:r>
            <a:endParaRPr lang="zh-CN" altLang="en-US" sz="2400" b="1" dirty="0">
              <a:solidFill>
                <a:srgbClr val="164374"/>
              </a:solidFill>
              <a:latin typeface="Century Gothic" pitchFamily="34" charset="0"/>
            </a:endParaRPr>
          </a:p>
        </p:txBody>
      </p:sp>
      <p:sp>
        <p:nvSpPr>
          <p:cNvPr id="42" name="矩形 6"/>
          <p:cNvSpPr>
            <a:spLocks noChangeArrowheads="1"/>
          </p:cNvSpPr>
          <p:nvPr/>
        </p:nvSpPr>
        <p:spPr bwMode="auto">
          <a:xfrm>
            <a:off x="1524428" y="2307711"/>
            <a:ext cx="250421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zh-CN" altLang="en-US" sz="1600" dirty="0">
              <a:solidFill>
                <a:srgbClr val="181715"/>
              </a:solidFill>
              <a:latin typeface="Century Gothic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600" dirty="0">
              <a:solidFill>
                <a:srgbClr val="181715"/>
              </a:solidFill>
              <a:latin typeface="Century Gothic" pitchFamily="34" charset="0"/>
            </a:endParaRPr>
          </a:p>
        </p:txBody>
      </p:sp>
      <p:sp>
        <p:nvSpPr>
          <p:cNvPr id="43" name="矩形 7"/>
          <p:cNvSpPr>
            <a:spLocks noChangeArrowheads="1"/>
          </p:cNvSpPr>
          <p:nvPr/>
        </p:nvSpPr>
        <p:spPr bwMode="auto">
          <a:xfrm>
            <a:off x="1538462" y="4458108"/>
            <a:ext cx="246894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40D16"/>
                </a:solidFill>
                <a:latin typeface="Century Gothic" pitchFamily="34" charset="0"/>
              </a:rPr>
              <a:t>ADD YOUR TEXT</a:t>
            </a:r>
            <a:endParaRPr lang="zh-CN" altLang="en-US" sz="2400" b="1" dirty="0">
              <a:solidFill>
                <a:srgbClr val="040D16"/>
              </a:solidFill>
              <a:latin typeface="Century Gothic" pitchFamily="34" charset="0"/>
            </a:endParaRPr>
          </a:p>
        </p:txBody>
      </p:sp>
      <p:sp>
        <p:nvSpPr>
          <p:cNvPr id="44" name="矩形 6"/>
          <p:cNvSpPr>
            <a:spLocks noChangeArrowheads="1"/>
          </p:cNvSpPr>
          <p:nvPr/>
        </p:nvSpPr>
        <p:spPr bwMode="auto">
          <a:xfrm>
            <a:off x="1524428" y="4941992"/>
            <a:ext cx="243275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zh-CN" altLang="en-US" sz="1600" dirty="0">
              <a:solidFill>
                <a:srgbClr val="181715"/>
              </a:solidFill>
              <a:latin typeface="Century Gothic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600" dirty="0">
              <a:solidFill>
                <a:srgbClr val="181715"/>
              </a:solidFill>
              <a:latin typeface="Century Gothic" pitchFamily="34" charset="0"/>
            </a:endParaRPr>
          </a:p>
        </p:txBody>
      </p:sp>
      <p:sp>
        <p:nvSpPr>
          <p:cNvPr id="45" name="矩形 7"/>
          <p:cNvSpPr>
            <a:spLocks noChangeArrowheads="1"/>
          </p:cNvSpPr>
          <p:nvPr/>
        </p:nvSpPr>
        <p:spPr bwMode="auto">
          <a:xfrm>
            <a:off x="8208698" y="1744766"/>
            <a:ext cx="246894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103154"/>
                </a:solidFill>
                <a:latin typeface="Century Gothic" pitchFamily="34" charset="0"/>
              </a:rPr>
              <a:t>ADD YOUR TEXT</a:t>
            </a:r>
            <a:endParaRPr lang="zh-CN" altLang="en-US" sz="2400" b="1" dirty="0">
              <a:solidFill>
                <a:srgbClr val="103154"/>
              </a:solidFill>
              <a:latin typeface="Century Gothic" pitchFamily="34" charset="0"/>
            </a:endParaRPr>
          </a:p>
        </p:txBody>
      </p:sp>
      <p:sp>
        <p:nvSpPr>
          <p:cNvPr id="46" name="矩形 6"/>
          <p:cNvSpPr>
            <a:spLocks noChangeArrowheads="1"/>
          </p:cNvSpPr>
          <p:nvPr/>
        </p:nvSpPr>
        <p:spPr bwMode="auto">
          <a:xfrm>
            <a:off x="8194664" y="2293435"/>
            <a:ext cx="249701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zh-CN" altLang="en-US" sz="1600" dirty="0">
              <a:solidFill>
                <a:srgbClr val="181715"/>
              </a:solidFill>
              <a:latin typeface="Century Gothic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600" dirty="0">
              <a:solidFill>
                <a:srgbClr val="181715"/>
              </a:solidFill>
              <a:latin typeface="Century Gothic" pitchFamily="34" charset="0"/>
            </a:endParaRPr>
          </a:p>
        </p:txBody>
      </p:sp>
      <p:sp>
        <p:nvSpPr>
          <p:cNvPr id="47" name="矩形 7"/>
          <p:cNvSpPr>
            <a:spLocks noChangeArrowheads="1"/>
          </p:cNvSpPr>
          <p:nvPr/>
        </p:nvSpPr>
        <p:spPr bwMode="auto">
          <a:xfrm>
            <a:off x="8222732" y="4438533"/>
            <a:ext cx="246894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>
                <a:solidFill>
                  <a:srgbClr val="091A2D"/>
                </a:solidFill>
                <a:latin typeface="Century Gothic" pitchFamily="34" charset="0"/>
              </a:rPr>
              <a:t>ADD YOUR TEXT</a:t>
            </a:r>
            <a:endParaRPr lang="zh-CN" altLang="en-US" sz="2400" b="1" dirty="0">
              <a:solidFill>
                <a:srgbClr val="091A2D"/>
              </a:solidFill>
              <a:latin typeface="Century Gothic" pitchFamily="34" charset="0"/>
            </a:endParaRPr>
          </a:p>
        </p:txBody>
      </p:sp>
      <p:sp>
        <p:nvSpPr>
          <p:cNvPr id="48" name="矩形 6"/>
          <p:cNvSpPr>
            <a:spLocks noChangeArrowheads="1"/>
          </p:cNvSpPr>
          <p:nvPr/>
        </p:nvSpPr>
        <p:spPr bwMode="auto">
          <a:xfrm>
            <a:off x="8208698" y="4922417"/>
            <a:ext cx="25463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</a:t>
            </a:r>
            <a:r>
              <a:rPr lang="zh-CN" altLang="en-US" sz="1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zh-CN" altLang="en-US" sz="1600" dirty="0">
              <a:solidFill>
                <a:srgbClr val="181715"/>
              </a:solidFill>
              <a:latin typeface="Century Gothic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sz="1600" dirty="0">
              <a:solidFill>
                <a:srgbClr val="181715"/>
              </a:solidFill>
              <a:latin typeface="Century Gothic" pitchFamily="34" charset="0"/>
            </a:endParaRPr>
          </a:p>
        </p:txBody>
      </p:sp>
      <p:sp>
        <p:nvSpPr>
          <p:cNvPr id="49" name="椭圆形标注 48"/>
          <p:cNvSpPr/>
          <p:nvPr/>
        </p:nvSpPr>
        <p:spPr>
          <a:xfrm>
            <a:off x="5303613" y="3192285"/>
            <a:ext cx="1662695" cy="1643219"/>
          </a:xfrm>
          <a:prstGeom prst="wedgeEllipseCallout">
            <a:avLst/>
          </a:prstGeom>
          <a:solidFill>
            <a:schemeClr val="bg1"/>
          </a:solidFill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 4"/>
          <p:cNvGrpSpPr/>
          <p:nvPr/>
        </p:nvGrpSpPr>
        <p:grpSpPr>
          <a:xfrm>
            <a:off x="5719532" y="3548236"/>
            <a:ext cx="814956" cy="976703"/>
            <a:chOff x="1536700" y="911225"/>
            <a:chExt cx="831850" cy="996950"/>
          </a:xfrm>
          <a:solidFill>
            <a:schemeClr val="bg1">
              <a:lumMod val="65000"/>
            </a:schemeClr>
          </a:solidFill>
        </p:grpSpPr>
        <p:sp>
          <p:nvSpPr>
            <p:cNvPr id="51" name="Freeform 47"/>
            <p:cNvSpPr>
              <a:spLocks/>
            </p:cNvSpPr>
            <p:nvPr/>
          </p:nvSpPr>
          <p:spPr bwMode="auto">
            <a:xfrm>
              <a:off x="1838325" y="1765300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2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2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6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2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2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6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52" name="Freeform 48"/>
            <p:cNvSpPr>
              <a:spLocks/>
            </p:cNvSpPr>
            <p:nvPr/>
          </p:nvSpPr>
          <p:spPr bwMode="auto">
            <a:xfrm>
              <a:off x="1838325" y="1857375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0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0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4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0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0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4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53" name="Freeform 49"/>
            <p:cNvSpPr>
              <a:spLocks noEditPoints="1"/>
            </p:cNvSpPr>
            <p:nvPr/>
          </p:nvSpPr>
          <p:spPr bwMode="auto">
            <a:xfrm>
              <a:off x="1714500" y="1143000"/>
              <a:ext cx="476250" cy="581025"/>
            </a:xfrm>
            <a:custGeom>
              <a:avLst/>
              <a:gdLst/>
              <a:ahLst/>
              <a:cxnLst>
                <a:cxn ang="0">
                  <a:pos x="150" y="0"/>
                </a:cxn>
                <a:cxn ang="0">
                  <a:pos x="142" y="0"/>
                </a:cxn>
                <a:cxn ang="0">
                  <a:pos x="100" y="10"/>
                </a:cxn>
                <a:cxn ang="0">
                  <a:pos x="62" y="28"/>
                </a:cxn>
                <a:cxn ang="0">
                  <a:pos x="32" y="58"/>
                </a:cxn>
                <a:cxn ang="0">
                  <a:pos x="12" y="94"/>
                </a:cxn>
                <a:cxn ang="0">
                  <a:pos x="2" y="136"/>
                </a:cxn>
                <a:cxn ang="0">
                  <a:pos x="2" y="166"/>
                </a:cxn>
                <a:cxn ang="0">
                  <a:pos x="16" y="214"/>
                </a:cxn>
                <a:cxn ang="0">
                  <a:pos x="56" y="266"/>
                </a:cxn>
                <a:cxn ang="0">
                  <a:pos x="72" y="290"/>
                </a:cxn>
                <a:cxn ang="0">
                  <a:pos x="78" y="322"/>
                </a:cxn>
                <a:cxn ang="0">
                  <a:pos x="78" y="340"/>
                </a:cxn>
                <a:cxn ang="0">
                  <a:pos x="96" y="364"/>
                </a:cxn>
                <a:cxn ang="0">
                  <a:pos x="150" y="366"/>
                </a:cxn>
                <a:cxn ang="0">
                  <a:pos x="192" y="366"/>
                </a:cxn>
                <a:cxn ang="0">
                  <a:pos x="214" y="356"/>
                </a:cxn>
                <a:cxn ang="0">
                  <a:pos x="224" y="334"/>
                </a:cxn>
                <a:cxn ang="0">
                  <a:pos x="224" y="304"/>
                </a:cxn>
                <a:cxn ang="0">
                  <a:pos x="236" y="276"/>
                </a:cxn>
                <a:cxn ang="0">
                  <a:pos x="266" y="242"/>
                </a:cxn>
                <a:cxn ang="0">
                  <a:pos x="290" y="198"/>
                </a:cxn>
                <a:cxn ang="0">
                  <a:pos x="300" y="150"/>
                </a:cxn>
                <a:cxn ang="0">
                  <a:pos x="298" y="122"/>
                </a:cxn>
                <a:cxn ang="0">
                  <a:pos x="284" y="82"/>
                </a:cxn>
                <a:cxn ang="0">
                  <a:pos x="260" y="48"/>
                </a:cxn>
                <a:cxn ang="0">
                  <a:pos x="226" y="22"/>
                </a:cxn>
                <a:cxn ang="0">
                  <a:pos x="188" y="6"/>
                </a:cxn>
                <a:cxn ang="0">
                  <a:pos x="158" y="0"/>
                </a:cxn>
                <a:cxn ang="0">
                  <a:pos x="244" y="156"/>
                </a:cxn>
                <a:cxn ang="0">
                  <a:pos x="234" y="146"/>
                </a:cxn>
                <a:cxn ang="0">
                  <a:pos x="232" y="126"/>
                </a:cxn>
                <a:cxn ang="0">
                  <a:pos x="214" y="92"/>
                </a:cxn>
                <a:cxn ang="0">
                  <a:pos x="182" y="72"/>
                </a:cxn>
                <a:cxn ang="0">
                  <a:pos x="160" y="68"/>
                </a:cxn>
                <a:cxn ang="0">
                  <a:pos x="150" y="50"/>
                </a:cxn>
                <a:cxn ang="0">
                  <a:pos x="156" y="38"/>
                </a:cxn>
                <a:cxn ang="0">
                  <a:pos x="170" y="32"/>
                </a:cxn>
                <a:cxn ang="0">
                  <a:pos x="226" y="52"/>
                </a:cxn>
                <a:cxn ang="0">
                  <a:pos x="262" y="98"/>
                </a:cxn>
                <a:cxn ang="0">
                  <a:pos x="270" y="138"/>
                </a:cxn>
                <a:cxn ang="0">
                  <a:pos x="266" y="152"/>
                </a:cxn>
                <a:cxn ang="0">
                  <a:pos x="252" y="158"/>
                </a:cxn>
              </a:cxnLst>
              <a:rect l="0" t="0" r="r" b="b"/>
              <a:pathLst>
                <a:path w="300" h="366">
                  <a:moveTo>
                    <a:pt x="158" y="0"/>
                  </a:moveTo>
                  <a:lnTo>
                    <a:pt x="158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28" y="2"/>
                  </a:lnTo>
                  <a:lnTo>
                    <a:pt x="114" y="6"/>
                  </a:lnTo>
                  <a:lnTo>
                    <a:pt x="100" y="10"/>
                  </a:lnTo>
                  <a:lnTo>
                    <a:pt x="88" y="14"/>
                  </a:lnTo>
                  <a:lnTo>
                    <a:pt x="74" y="22"/>
                  </a:lnTo>
                  <a:lnTo>
                    <a:pt x="62" y="28"/>
                  </a:lnTo>
                  <a:lnTo>
                    <a:pt x="52" y="38"/>
                  </a:lnTo>
                  <a:lnTo>
                    <a:pt x="42" y="48"/>
                  </a:lnTo>
                  <a:lnTo>
                    <a:pt x="32" y="58"/>
                  </a:lnTo>
                  <a:lnTo>
                    <a:pt x="24" y="68"/>
                  </a:lnTo>
                  <a:lnTo>
                    <a:pt x="18" y="82"/>
                  </a:lnTo>
                  <a:lnTo>
                    <a:pt x="12" y="94"/>
                  </a:lnTo>
                  <a:lnTo>
                    <a:pt x="6" y="108"/>
                  </a:lnTo>
                  <a:lnTo>
                    <a:pt x="4" y="122"/>
                  </a:lnTo>
                  <a:lnTo>
                    <a:pt x="2" y="13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2" y="166"/>
                  </a:lnTo>
                  <a:lnTo>
                    <a:pt x="4" y="182"/>
                  </a:lnTo>
                  <a:lnTo>
                    <a:pt x="10" y="198"/>
                  </a:lnTo>
                  <a:lnTo>
                    <a:pt x="16" y="214"/>
                  </a:lnTo>
                  <a:lnTo>
                    <a:pt x="26" y="228"/>
                  </a:lnTo>
                  <a:lnTo>
                    <a:pt x="34" y="242"/>
                  </a:lnTo>
                  <a:lnTo>
                    <a:pt x="56" y="266"/>
                  </a:lnTo>
                  <a:lnTo>
                    <a:pt x="56" y="266"/>
                  </a:lnTo>
                  <a:lnTo>
                    <a:pt x="66" y="276"/>
                  </a:lnTo>
                  <a:lnTo>
                    <a:pt x="72" y="290"/>
                  </a:lnTo>
                  <a:lnTo>
                    <a:pt x="72" y="290"/>
                  </a:lnTo>
                  <a:lnTo>
                    <a:pt x="76" y="304"/>
                  </a:lnTo>
                  <a:lnTo>
                    <a:pt x="78" y="322"/>
                  </a:lnTo>
                  <a:lnTo>
                    <a:pt x="78" y="334"/>
                  </a:lnTo>
                  <a:lnTo>
                    <a:pt x="78" y="334"/>
                  </a:lnTo>
                  <a:lnTo>
                    <a:pt x="78" y="340"/>
                  </a:lnTo>
                  <a:lnTo>
                    <a:pt x="80" y="346"/>
                  </a:lnTo>
                  <a:lnTo>
                    <a:pt x="86" y="356"/>
                  </a:lnTo>
                  <a:lnTo>
                    <a:pt x="96" y="364"/>
                  </a:lnTo>
                  <a:lnTo>
                    <a:pt x="102" y="366"/>
                  </a:lnTo>
                  <a:lnTo>
                    <a:pt x="110" y="366"/>
                  </a:lnTo>
                  <a:lnTo>
                    <a:pt x="150" y="366"/>
                  </a:lnTo>
                  <a:lnTo>
                    <a:pt x="150" y="366"/>
                  </a:lnTo>
                  <a:lnTo>
                    <a:pt x="192" y="366"/>
                  </a:lnTo>
                  <a:lnTo>
                    <a:pt x="192" y="366"/>
                  </a:lnTo>
                  <a:lnTo>
                    <a:pt x="198" y="366"/>
                  </a:lnTo>
                  <a:lnTo>
                    <a:pt x="204" y="364"/>
                  </a:lnTo>
                  <a:lnTo>
                    <a:pt x="214" y="356"/>
                  </a:lnTo>
                  <a:lnTo>
                    <a:pt x="220" y="346"/>
                  </a:lnTo>
                  <a:lnTo>
                    <a:pt x="222" y="340"/>
                  </a:lnTo>
                  <a:lnTo>
                    <a:pt x="224" y="334"/>
                  </a:lnTo>
                  <a:lnTo>
                    <a:pt x="224" y="322"/>
                  </a:lnTo>
                  <a:lnTo>
                    <a:pt x="224" y="322"/>
                  </a:lnTo>
                  <a:lnTo>
                    <a:pt x="224" y="304"/>
                  </a:lnTo>
                  <a:lnTo>
                    <a:pt x="228" y="290"/>
                  </a:lnTo>
                  <a:lnTo>
                    <a:pt x="228" y="290"/>
                  </a:lnTo>
                  <a:lnTo>
                    <a:pt x="236" y="276"/>
                  </a:lnTo>
                  <a:lnTo>
                    <a:pt x="244" y="266"/>
                  </a:lnTo>
                  <a:lnTo>
                    <a:pt x="244" y="266"/>
                  </a:lnTo>
                  <a:lnTo>
                    <a:pt x="266" y="242"/>
                  </a:lnTo>
                  <a:lnTo>
                    <a:pt x="276" y="228"/>
                  </a:lnTo>
                  <a:lnTo>
                    <a:pt x="284" y="214"/>
                  </a:lnTo>
                  <a:lnTo>
                    <a:pt x="290" y="198"/>
                  </a:lnTo>
                  <a:lnTo>
                    <a:pt x="296" y="182"/>
                  </a:lnTo>
                  <a:lnTo>
                    <a:pt x="298" y="166"/>
                  </a:lnTo>
                  <a:lnTo>
                    <a:pt x="300" y="150"/>
                  </a:lnTo>
                  <a:lnTo>
                    <a:pt x="300" y="150"/>
                  </a:lnTo>
                  <a:lnTo>
                    <a:pt x="300" y="136"/>
                  </a:lnTo>
                  <a:lnTo>
                    <a:pt x="298" y="122"/>
                  </a:lnTo>
                  <a:lnTo>
                    <a:pt x="294" y="108"/>
                  </a:lnTo>
                  <a:lnTo>
                    <a:pt x="290" y="94"/>
                  </a:lnTo>
                  <a:lnTo>
                    <a:pt x="284" y="82"/>
                  </a:lnTo>
                  <a:lnTo>
                    <a:pt x="276" y="70"/>
                  </a:lnTo>
                  <a:lnTo>
                    <a:pt x="268" y="58"/>
                  </a:lnTo>
                  <a:lnTo>
                    <a:pt x="260" y="48"/>
                  </a:lnTo>
                  <a:lnTo>
                    <a:pt x="250" y="38"/>
                  </a:lnTo>
                  <a:lnTo>
                    <a:pt x="238" y="30"/>
                  </a:lnTo>
                  <a:lnTo>
                    <a:pt x="226" y="22"/>
                  </a:lnTo>
                  <a:lnTo>
                    <a:pt x="214" y="14"/>
                  </a:lnTo>
                  <a:lnTo>
                    <a:pt x="202" y="10"/>
                  </a:lnTo>
                  <a:lnTo>
                    <a:pt x="188" y="6"/>
                  </a:lnTo>
                  <a:lnTo>
                    <a:pt x="174" y="2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252" y="158"/>
                  </a:moveTo>
                  <a:lnTo>
                    <a:pt x="252" y="158"/>
                  </a:lnTo>
                  <a:lnTo>
                    <a:pt x="244" y="156"/>
                  </a:lnTo>
                  <a:lnTo>
                    <a:pt x="238" y="152"/>
                  </a:lnTo>
                  <a:lnTo>
                    <a:pt x="238" y="152"/>
                  </a:lnTo>
                  <a:lnTo>
                    <a:pt x="234" y="146"/>
                  </a:lnTo>
                  <a:lnTo>
                    <a:pt x="232" y="138"/>
                  </a:lnTo>
                  <a:lnTo>
                    <a:pt x="232" y="138"/>
                  </a:lnTo>
                  <a:lnTo>
                    <a:pt x="232" y="126"/>
                  </a:lnTo>
                  <a:lnTo>
                    <a:pt x="228" y="112"/>
                  </a:lnTo>
                  <a:lnTo>
                    <a:pt x="222" y="102"/>
                  </a:lnTo>
                  <a:lnTo>
                    <a:pt x="214" y="92"/>
                  </a:lnTo>
                  <a:lnTo>
                    <a:pt x="204" y="84"/>
                  </a:lnTo>
                  <a:lnTo>
                    <a:pt x="194" y="76"/>
                  </a:lnTo>
                  <a:lnTo>
                    <a:pt x="182" y="72"/>
                  </a:lnTo>
                  <a:lnTo>
                    <a:pt x="168" y="70"/>
                  </a:lnTo>
                  <a:lnTo>
                    <a:pt x="168" y="70"/>
                  </a:lnTo>
                  <a:lnTo>
                    <a:pt x="160" y="68"/>
                  </a:lnTo>
                  <a:lnTo>
                    <a:pt x="154" y="64"/>
                  </a:lnTo>
                  <a:lnTo>
                    <a:pt x="150" y="58"/>
                  </a:lnTo>
                  <a:lnTo>
                    <a:pt x="150" y="50"/>
                  </a:lnTo>
                  <a:lnTo>
                    <a:pt x="150" y="50"/>
                  </a:lnTo>
                  <a:lnTo>
                    <a:pt x="152" y="42"/>
                  </a:lnTo>
                  <a:lnTo>
                    <a:pt x="156" y="38"/>
                  </a:lnTo>
                  <a:lnTo>
                    <a:pt x="162" y="34"/>
                  </a:lnTo>
                  <a:lnTo>
                    <a:pt x="170" y="32"/>
                  </a:lnTo>
                  <a:lnTo>
                    <a:pt x="170" y="32"/>
                  </a:lnTo>
                  <a:lnTo>
                    <a:pt x="190" y="36"/>
                  </a:lnTo>
                  <a:lnTo>
                    <a:pt x="210" y="42"/>
                  </a:lnTo>
                  <a:lnTo>
                    <a:pt x="226" y="52"/>
                  </a:lnTo>
                  <a:lnTo>
                    <a:pt x="242" y="66"/>
                  </a:lnTo>
                  <a:lnTo>
                    <a:pt x="254" y="80"/>
                  </a:lnTo>
                  <a:lnTo>
                    <a:pt x="262" y="98"/>
                  </a:lnTo>
                  <a:lnTo>
                    <a:pt x="268" y="118"/>
                  </a:lnTo>
                  <a:lnTo>
                    <a:pt x="270" y="138"/>
                  </a:lnTo>
                  <a:lnTo>
                    <a:pt x="270" y="138"/>
                  </a:lnTo>
                  <a:lnTo>
                    <a:pt x="270" y="146"/>
                  </a:lnTo>
                  <a:lnTo>
                    <a:pt x="266" y="152"/>
                  </a:lnTo>
                  <a:lnTo>
                    <a:pt x="266" y="152"/>
                  </a:lnTo>
                  <a:lnTo>
                    <a:pt x="260" y="156"/>
                  </a:lnTo>
                  <a:lnTo>
                    <a:pt x="252" y="158"/>
                  </a:lnTo>
                  <a:lnTo>
                    <a:pt x="252" y="15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54" name="Rectangle 50"/>
            <p:cNvSpPr>
              <a:spLocks noChangeArrowheads="1"/>
            </p:cNvSpPr>
            <p:nvPr/>
          </p:nvSpPr>
          <p:spPr bwMode="auto">
            <a:xfrm>
              <a:off x="1838325" y="1609725"/>
              <a:ext cx="234950" cy="1143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55" name="Rectangle 51"/>
            <p:cNvSpPr>
              <a:spLocks noChangeArrowheads="1"/>
            </p:cNvSpPr>
            <p:nvPr/>
          </p:nvSpPr>
          <p:spPr bwMode="auto">
            <a:xfrm>
              <a:off x="1838325" y="1765300"/>
              <a:ext cx="234950" cy="508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56" name="Freeform 52"/>
            <p:cNvSpPr>
              <a:spLocks/>
            </p:cNvSpPr>
            <p:nvPr/>
          </p:nvSpPr>
          <p:spPr bwMode="auto">
            <a:xfrm>
              <a:off x="1927225" y="911225"/>
              <a:ext cx="53975" cy="180975"/>
            </a:xfrm>
            <a:custGeom>
              <a:avLst/>
              <a:gdLst/>
              <a:ahLst/>
              <a:cxnLst>
                <a:cxn ang="0">
                  <a:pos x="34" y="112"/>
                </a:cxn>
                <a:cxn ang="0">
                  <a:pos x="4" y="114"/>
                </a:cxn>
                <a:cxn ang="0">
                  <a:pos x="0" y="0"/>
                </a:cxn>
                <a:cxn ang="0">
                  <a:pos x="28" y="0"/>
                </a:cxn>
                <a:cxn ang="0">
                  <a:pos x="34" y="112"/>
                </a:cxn>
              </a:cxnLst>
              <a:rect l="0" t="0" r="r" b="b"/>
              <a:pathLst>
                <a:path w="34" h="114">
                  <a:moveTo>
                    <a:pt x="34" y="112"/>
                  </a:moveTo>
                  <a:lnTo>
                    <a:pt x="4" y="11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34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57" name="Freeform 53"/>
            <p:cNvSpPr>
              <a:spLocks/>
            </p:cNvSpPr>
            <p:nvPr/>
          </p:nvSpPr>
          <p:spPr bwMode="auto">
            <a:xfrm>
              <a:off x="1698625" y="962025"/>
              <a:ext cx="130175" cy="177800"/>
            </a:xfrm>
            <a:custGeom>
              <a:avLst/>
              <a:gdLst/>
              <a:ahLst/>
              <a:cxnLst>
                <a:cxn ang="0">
                  <a:pos x="58" y="112"/>
                </a:cxn>
                <a:cxn ang="0">
                  <a:pos x="0" y="14"/>
                </a:cxn>
                <a:cxn ang="0">
                  <a:pos x="26" y="0"/>
                </a:cxn>
                <a:cxn ang="0">
                  <a:pos x="82" y="98"/>
                </a:cxn>
                <a:cxn ang="0">
                  <a:pos x="58" y="112"/>
                </a:cxn>
              </a:cxnLst>
              <a:rect l="0" t="0" r="r" b="b"/>
              <a:pathLst>
                <a:path w="82" h="112">
                  <a:moveTo>
                    <a:pt x="58" y="112"/>
                  </a:moveTo>
                  <a:lnTo>
                    <a:pt x="0" y="14"/>
                  </a:lnTo>
                  <a:lnTo>
                    <a:pt x="26" y="0"/>
                  </a:lnTo>
                  <a:lnTo>
                    <a:pt x="82" y="98"/>
                  </a:lnTo>
                  <a:lnTo>
                    <a:pt x="58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58" name="Freeform 54"/>
            <p:cNvSpPr>
              <a:spLocks/>
            </p:cNvSpPr>
            <p:nvPr/>
          </p:nvSpPr>
          <p:spPr bwMode="auto">
            <a:xfrm>
              <a:off x="1536700" y="1123950"/>
              <a:ext cx="180975" cy="1301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14" y="58"/>
                </a:cxn>
                <a:cxn ang="0">
                  <a:pos x="98" y="82"/>
                </a:cxn>
                <a:cxn ang="0">
                  <a:pos x="0" y="26"/>
                </a:cxn>
                <a:cxn ang="0">
                  <a:pos x="14" y="0"/>
                </a:cxn>
              </a:cxnLst>
              <a:rect l="0" t="0" r="r" b="b"/>
              <a:pathLst>
                <a:path w="114" h="82">
                  <a:moveTo>
                    <a:pt x="14" y="0"/>
                  </a:moveTo>
                  <a:lnTo>
                    <a:pt x="114" y="58"/>
                  </a:lnTo>
                  <a:lnTo>
                    <a:pt x="98" y="82"/>
                  </a:lnTo>
                  <a:lnTo>
                    <a:pt x="0" y="26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59" name="Freeform 55"/>
            <p:cNvSpPr>
              <a:spLocks/>
            </p:cNvSpPr>
            <p:nvPr/>
          </p:nvSpPr>
          <p:spPr bwMode="auto">
            <a:xfrm>
              <a:off x="2190750" y="1123950"/>
              <a:ext cx="177800" cy="130175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0" y="58"/>
                </a:cxn>
                <a:cxn ang="0">
                  <a:pos x="14" y="82"/>
                </a:cxn>
                <a:cxn ang="0">
                  <a:pos x="112" y="26"/>
                </a:cxn>
                <a:cxn ang="0">
                  <a:pos x="98" y="0"/>
                </a:cxn>
              </a:cxnLst>
              <a:rect l="0" t="0" r="r" b="b"/>
              <a:pathLst>
                <a:path w="112" h="82">
                  <a:moveTo>
                    <a:pt x="98" y="0"/>
                  </a:moveTo>
                  <a:lnTo>
                    <a:pt x="0" y="58"/>
                  </a:lnTo>
                  <a:lnTo>
                    <a:pt x="14" y="82"/>
                  </a:lnTo>
                  <a:lnTo>
                    <a:pt x="112" y="26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60" name="Freeform 56"/>
            <p:cNvSpPr>
              <a:spLocks/>
            </p:cNvSpPr>
            <p:nvPr/>
          </p:nvSpPr>
          <p:spPr bwMode="auto">
            <a:xfrm>
              <a:off x="2076450" y="962025"/>
              <a:ext cx="130175" cy="177800"/>
            </a:xfrm>
            <a:custGeom>
              <a:avLst/>
              <a:gdLst/>
              <a:ahLst/>
              <a:cxnLst>
                <a:cxn ang="0">
                  <a:pos x="26" y="112"/>
                </a:cxn>
                <a:cxn ang="0">
                  <a:pos x="0" y="98"/>
                </a:cxn>
                <a:cxn ang="0">
                  <a:pos x="58" y="0"/>
                </a:cxn>
                <a:cxn ang="0">
                  <a:pos x="82" y="14"/>
                </a:cxn>
                <a:cxn ang="0">
                  <a:pos x="26" y="112"/>
                </a:cxn>
              </a:cxnLst>
              <a:rect l="0" t="0" r="r" b="b"/>
              <a:pathLst>
                <a:path w="82" h="112">
                  <a:moveTo>
                    <a:pt x="26" y="112"/>
                  </a:moveTo>
                  <a:lnTo>
                    <a:pt x="0" y="98"/>
                  </a:lnTo>
                  <a:lnTo>
                    <a:pt x="58" y="0"/>
                  </a:lnTo>
                  <a:lnTo>
                    <a:pt x="82" y="14"/>
                  </a:lnTo>
                  <a:lnTo>
                    <a:pt x="26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</p:grpSp>
      <p:pic>
        <p:nvPicPr>
          <p:cNvPr id="61" name="图片 60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784" y="389423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948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2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D294B"/>
      </a:accent1>
      <a:accent2>
        <a:srgbClr val="FFC0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6">
      <a:majorFont>
        <a:latin typeface="HelveticaNeueLT Pro 77 BdCn"/>
        <a:ea typeface="微软雅黑"/>
        <a:cs typeface=""/>
      </a:majorFont>
      <a:minorFont>
        <a:latin typeface="Century Gothic  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</TotalTime>
  <Words>896</Words>
  <Application>Microsoft Office PowerPoint</Application>
  <PresentationFormat>宽屏</PresentationFormat>
  <Paragraphs>81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8" baseType="lpstr">
      <vt:lpstr>Century Gothic  </vt:lpstr>
      <vt:lpstr>HelveticaNeueLT Pro 67 MdCn</vt:lpstr>
      <vt:lpstr>Hiragino Sans GB W3</vt:lpstr>
      <vt:lpstr>News Gothic MT</vt:lpstr>
      <vt:lpstr>方正粗宋简体</vt:lpstr>
      <vt:lpstr>宋体</vt:lpstr>
      <vt:lpstr>微软雅黑</vt:lpstr>
      <vt:lpstr>Arial</vt:lpstr>
      <vt:lpstr>Broadway</vt:lpstr>
      <vt:lpstr>Calibri</vt:lpstr>
      <vt:lpstr>Century Gothic</vt:lpstr>
      <vt:lpstr>HelveticaNeueLT Pro 77 BdCn</vt:lpstr>
      <vt:lpstr>Segoe UI Light</vt:lpstr>
      <vt:lpstr>Office 主题</vt:lpstr>
      <vt:lpstr>PowerPoint 演示文稿</vt:lpstr>
      <vt:lpstr>点击此处添加标题</vt:lpstr>
      <vt:lpstr>点击此处添加标题</vt:lpstr>
      <vt:lpstr>点击此处添加标题</vt:lpstr>
      <vt:lpstr>点击此处添加标题</vt:lpstr>
      <vt:lpstr>点击此处添加标题</vt:lpstr>
      <vt:lpstr>点击此处添加标题</vt:lpstr>
      <vt:lpstr>点击此处添加标题</vt:lpstr>
      <vt:lpstr>点击此处添加标题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Asus</cp:lastModifiedBy>
  <cp:revision>32</cp:revision>
  <dcterms:created xsi:type="dcterms:W3CDTF">2015-07-22T02:09:20Z</dcterms:created>
  <dcterms:modified xsi:type="dcterms:W3CDTF">2015-10-20T03:33:41Z</dcterms:modified>
</cp:coreProperties>
</file>

<file path=docProps/thumbnail.jpeg>
</file>